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1" r:id="rId4"/>
    <p:sldId id="267" r:id="rId5"/>
    <p:sldId id="268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Antraštė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16" name="Datos vietos rezervavimo ženklas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5" name="Skaidrės numerio vietos rezervavimo ženklas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ntraštė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27" name="Turinio vietos rezervavimo ženklas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11" name="Poraštės vietos rezervavimo ženklas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raštė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ntraštė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25" name="Teksto vietos rezervavimo ženklas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8" name="Turinio vietos rezervavimo ženklas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ntraštė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24" name="Poraštės vietos rezervavimo ženklas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Antraštė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29" name="Poraštės vietos rezervavimo ženklas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1" name="Datos vietos rezervavimo ženklas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C48A7E-6919-432E-AEE1-A7BC996C5A8E}" type="datetimeFigureOut">
              <a:rPr lang="lt-LT" smtClean="0"/>
              <a:t>2019-08-27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F1F6DF-65E3-41F4-8CC4-1E3300B6506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avadinimo vietos rezervavimo ženkla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t-LT" dirty="0" smtClean="0"/>
              <a:t>2019 m. BRANDOS EGZAMINAI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412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27584"/>
          </a:xfrm>
        </p:spPr>
        <p:txBody>
          <a:bodyPr>
            <a:normAutofit/>
          </a:bodyPr>
          <a:lstStyle/>
          <a:p>
            <a:r>
              <a:rPr lang="lt-LT" sz="2800" dirty="0" smtClean="0"/>
              <a:t> </a:t>
            </a: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>
            <a:normAutofit/>
          </a:bodyPr>
          <a:lstStyle/>
          <a:p>
            <a:r>
              <a:rPr lang="lt-LT" sz="2800" dirty="0" smtClean="0"/>
              <a:t>1. Brandos egzaminų pasirinkimas jau rugsėjo mėn.</a:t>
            </a:r>
          </a:p>
          <a:p>
            <a:r>
              <a:rPr lang="lt-LT" sz="2800" dirty="0" smtClean="0"/>
              <a:t>2. Technologijų ir menų egzaminas vyko rugsėjo – kovo mėn.</a:t>
            </a:r>
          </a:p>
          <a:p>
            <a:r>
              <a:rPr lang="lt-LT" sz="2800" dirty="0" smtClean="0"/>
              <a:t>3.  Tik 207 iš 30688 mokinių rengė brandos darbą.</a:t>
            </a:r>
          </a:p>
          <a:p>
            <a:r>
              <a:rPr lang="lt-LT" sz="2800" dirty="0" smtClean="0"/>
              <a:t>4. Užsienio k. biologijos, chemijos, fizikos, informacinių technologijų, dalis lietuvių k.  egzaminų vertinimas vyko elektroniniu nuotoliniu būdu.</a:t>
            </a:r>
          </a:p>
          <a:p>
            <a:r>
              <a:rPr lang="lt-LT" sz="2800" dirty="0" smtClean="0"/>
              <a:t>5. Populiariausi egzaminai: anglų k., lietuvių k. ir matematika.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08106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3488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Laikyti valstybinius brandos egzaminus rinkosi 30 mokinių iš 33.</a:t>
            </a:r>
          </a:p>
          <a:p>
            <a:r>
              <a:rPr lang="lt-LT" dirty="0" smtClean="0"/>
              <a:t>Dauguma rinkosi po 4 valstybinius egzaminus.</a:t>
            </a:r>
          </a:p>
          <a:p>
            <a:r>
              <a:rPr lang="lt-LT" dirty="0" smtClean="0"/>
              <a:t>11 mokinių (37 </a:t>
            </a:r>
            <a:r>
              <a:rPr lang="lt-LT" dirty="0" smtClean="0">
                <a:solidFill>
                  <a:schemeClr val="dk1"/>
                </a:solidFill>
              </a:rPr>
              <a:t>%) išlaikytų egzaminų balo vidurkis 50 ir daugiau.</a:t>
            </a:r>
          </a:p>
          <a:p>
            <a:r>
              <a:rPr lang="lt-LT" dirty="0" smtClean="0">
                <a:solidFill>
                  <a:schemeClr val="dk1"/>
                </a:solidFill>
              </a:rPr>
              <a:t>Trys mokiniai gavo aukščiausius 100 balų  </a:t>
            </a:r>
            <a:r>
              <a:rPr lang="lt-LT" dirty="0" err="1" smtClean="0">
                <a:solidFill>
                  <a:schemeClr val="dk1"/>
                </a:solidFill>
              </a:rPr>
              <a:t>įvertinimus</a:t>
            </a:r>
            <a:r>
              <a:rPr lang="lt-LT" dirty="0" smtClean="0">
                <a:solidFill>
                  <a:schemeClr val="dk1"/>
                </a:solidFill>
              </a:rPr>
              <a:t>: anglų k. biologijos ir informacinių technologijų.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4931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6120680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2018-2019 m. m. IV klasėje  mokėsi 35 mokiniai. </a:t>
            </a:r>
          </a:p>
          <a:p>
            <a:pPr marL="0" indent="0">
              <a:buNone/>
            </a:pPr>
            <a:r>
              <a:rPr lang="lt-LT" sz="2400" dirty="0" smtClean="0"/>
              <a:t>33 laikė brandos egzaminus, o įgijo vidurinį išsilavinimą 31.</a:t>
            </a:r>
          </a:p>
          <a:p>
            <a:pPr marL="0" indent="0">
              <a:buNone/>
            </a:pPr>
            <a:endParaRPr lang="lt-LT" sz="2400" dirty="0" smtClean="0"/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96612"/>
              </p:ext>
            </p:extLst>
          </p:nvPr>
        </p:nvGraphicFramePr>
        <p:xfrm>
          <a:off x="539550" y="1700810"/>
          <a:ext cx="7992889" cy="4680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3361"/>
                <a:gridCol w="1565113"/>
                <a:gridCol w="1159856"/>
                <a:gridCol w="1357285"/>
                <a:gridCol w="1227274"/>
              </a:tblGrid>
              <a:tr h="687660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u="none" strike="noStrike" dirty="0" smtClean="0">
                          <a:effectLst/>
                        </a:rPr>
                        <a:t>Valstybinis  brandos egzaminas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u="none" strike="noStrike" dirty="0">
                          <a:effectLst/>
                        </a:rPr>
                        <a:t>Laikė egzaminą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1200" u="none" strike="noStrike" dirty="0" smtClean="0">
                        <a:effectLst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u="none" strike="noStrike" dirty="0" smtClean="0">
                          <a:effectLst/>
                        </a:rPr>
                        <a:t>Neišlaikė </a:t>
                      </a:r>
                      <a:r>
                        <a:rPr lang="lt-LT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 /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Lietuvos %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Balo</a:t>
                      </a:r>
                      <a:r>
                        <a:rPr lang="lt-LT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vidurkis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Įvertinta</a:t>
                      </a:r>
                      <a:r>
                        <a:rPr lang="lt-LT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virš 50 balų %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65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Lietuvių kalba ir literatūra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 / 88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/ </a:t>
                      </a:r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65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Anglų kalba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 / 73</a:t>
                      </a:r>
                      <a:r>
                        <a:rPr lang="lt-L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/ </a:t>
                      </a:r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56,5</a:t>
                      </a:r>
                      <a:endParaRPr lang="lt-LT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65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Istorija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/ 15 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lt-LT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65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Matematika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24 /</a:t>
                      </a:r>
                      <a:r>
                        <a:rPr lang="lt-L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 / 17,8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25,2</a:t>
                      </a:r>
                      <a:endParaRPr lang="lt-LT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65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Fizika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/ 21 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65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Biologija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/ 42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59,4</a:t>
                      </a:r>
                      <a:endParaRPr lang="lt-LT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65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Chemija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/ 3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65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Informacinės </a:t>
                      </a:r>
                      <a:r>
                        <a:rPr lang="lt-LT" sz="1400" u="none" strike="noStrike" dirty="0" smtClean="0">
                          <a:effectLst/>
                        </a:rPr>
                        <a:t>technologijos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/ 6 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72,5</a:t>
                      </a:r>
                      <a:endParaRPr lang="lt-LT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65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 smtClean="0">
                          <a:effectLst/>
                        </a:rPr>
                        <a:t>Geografija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/ 18 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3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400" dirty="0" smtClean="0"/>
              <a:t>1.Po daugelio metų pasiektas aukščiausias įvertinimas- 100 balų </a:t>
            </a:r>
            <a:r>
              <a:rPr lang="lt-LT" sz="2400" dirty="0" smtClean="0"/>
              <a:t>iš biologijos, anglų k. ir informacinių technologijų.</a:t>
            </a:r>
          </a:p>
          <a:p>
            <a:pPr marL="0" indent="0">
              <a:buNone/>
            </a:pPr>
            <a:r>
              <a:rPr lang="lt-LT" sz="2400" dirty="0"/>
              <a:t>2</a:t>
            </a:r>
            <a:r>
              <a:rPr lang="lt-LT" sz="2400" dirty="0" smtClean="0"/>
              <a:t>. 12 egzaminų išlaikyta aukštesniuoju lygiu 86-100 balų.</a:t>
            </a:r>
          </a:p>
          <a:p>
            <a:pPr marL="0" indent="0">
              <a:buNone/>
            </a:pPr>
            <a:r>
              <a:rPr lang="lt-LT" sz="2400" dirty="0" smtClean="0"/>
              <a:t>( anglų k.–5, biologija –3, lietuvių k.–2, informacinės techn. – 1).</a:t>
            </a:r>
            <a:endParaRPr lang="lt-LT" sz="2400" dirty="0" smtClean="0"/>
          </a:p>
          <a:p>
            <a:pPr marL="0" indent="0">
              <a:buNone/>
            </a:pPr>
            <a:r>
              <a:rPr lang="lt-LT" sz="2400" dirty="0"/>
              <a:t>3</a:t>
            </a:r>
            <a:r>
              <a:rPr lang="lt-LT" sz="2400" dirty="0" smtClean="0"/>
              <a:t>. </a:t>
            </a:r>
            <a:r>
              <a:rPr lang="lt-LT" sz="2400" dirty="0" smtClean="0"/>
              <a:t>Lietuvių kalbos, matematikos ir anglų  kalbos egzaminus rinkosi daugiau kaip 50 % abiturientų</a:t>
            </a:r>
            <a:r>
              <a:rPr lang="lt-LT" sz="2400" dirty="0" smtClean="0"/>
              <a:t>.</a:t>
            </a:r>
            <a:endParaRPr lang="lt-LT" sz="2400" dirty="0" smtClean="0"/>
          </a:p>
          <a:p>
            <a:pPr marL="0" indent="0">
              <a:buNone/>
            </a:pPr>
            <a:r>
              <a:rPr lang="lt-LT" sz="2400" dirty="0"/>
              <a:t>4</a:t>
            </a:r>
            <a:r>
              <a:rPr lang="lt-LT" sz="2400" dirty="0" smtClean="0"/>
              <a:t>.Biologijos,istorijos, anglų k. </a:t>
            </a:r>
            <a:r>
              <a:rPr lang="lt-LT" sz="2400" dirty="0" smtClean="0"/>
              <a:t>metiniai įvertinimai atitinka gautus egzaminų įvertinimus ( metinis 7-10, egzamino virš 50 balų</a:t>
            </a:r>
            <a:r>
              <a:rPr lang="lt-LT" sz="2400" dirty="0" smtClean="0"/>
              <a:t>).</a:t>
            </a:r>
            <a:endParaRPr lang="lt-LT" sz="2400" dirty="0" smtClean="0"/>
          </a:p>
          <a:p>
            <a:pPr marL="0" indent="0">
              <a:buNone/>
            </a:pPr>
            <a:r>
              <a:rPr lang="lt-LT" sz="2400" dirty="0"/>
              <a:t>5</a:t>
            </a:r>
            <a:r>
              <a:rPr lang="lt-LT" sz="2400" dirty="0" smtClean="0"/>
              <a:t>. </a:t>
            </a:r>
            <a:r>
              <a:rPr lang="lt-LT" sz="2400" dirty="0" smtClean="0"/>
              <a:t>Neišlaikytų egzaminų procentas  </a:t>
            </a:r>
            <a:r>
              <a:rPr lang="lt-LT" sz="2400" dirty="0" smtClean="0"/>
              <a:t>didesnis nei</a:t>
            </a:r>
            <a:r>
              <a:rPr lang="lt-LT" sz="2400" dirty="0" smtClean="0"/>
              <a:t> šalies.</a:t>
            </a:r>
            <a:endParaRPr lang="lt-LT" sz="2400" dirty="0" smtClean="0"/>
          </a:p>
          <a:p>
            <a:pPr marL="0" indent="0">
              <a:buNone/>
            </a:pPr>
            <a:r>
              <a:rPr lang="lt-LT" sz="2400" dirty="0" smtClean="0"/>
              <a:t>6. </a:t>
            </a:r>
            <a:r>
              <a:rPr lang="lt-LT" sz="2400" dirty="0" smtClean="0"/>
              <a:t>Išlaikytų egzaminų balo vidurkis – </a:t>
            </a:r>
            <a:r>
              <a:rPr lang="lt-LT" sz="2400" dirty="0" smtClean="0"/>
              <a:t>44,6, </a:t>
            </a:r>
            <a:r>
              <a:rPr lang="lt-LT" sz="2400" dirty="0" smtClean="0"/>
              <a:t>tai kitais metais siekiamybė būtų 50.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0719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ygis">
  <a:themeElements>
    <a:clrScheme name="Žyg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Žyg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yg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337</TotalTime>
  <Words>359</Words>
  <Application>Microsoft Office PowerPoint</Application>
  <PresentationFormat>Demonstracija ekrane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Calibri</vt:lpstr>
      <vt:lpstr>Franklin Gothic Book</vt:lpstr>
      <vt:lpstr>Franklin Gothic Medium</vt:lpstr>
      <vt:lpstr>Wingdings 2</vt:lpstr>
      <vt:lpstr>Žygis</vt:lpstr>
      <vt:lpstr>2019 m. BRANDOS EGZAMINAI</vt:lpstr>
      <vt:lpstr> </vt:lpstr>
      <vt:lpstr>„PowerPoint“ pateiktis</vt:lpstr>
      <vt:lpstr>„PowerPoint“ pateiktis</vt:lpstr>
      <vt:lpstr>Išvados: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m. BRANDOS EGZAMINAI</dc:title>
  <dc:creator>Pavaduotoja</dc:creator>
  <cp:lastModifiedBy>„Windows“ vartotojas</cp:lastModifiedBy>
  <cp:revision>27</cp:revision>
  <dcterms:created xsi:type="dcterms:W3CDTF">2017-08-28T08:10:09Z</dcterms:created>
  <dcterms:modified xsi:type="dcterms:W3CDTF">2019-08-27T13:04:43Z</dcterms:modified>
</cp:coreProperties>
</file>