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60" r:id="rId6"/>
    <p:sldId id="258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ima\Desktop\STOJIMAS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laima\Desktop\STOJIMAS%2020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laima\Desktop\STOJIMAS%2020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laima\Desktop\STOJIMAS%20202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ima\Desktop\STOJIMAS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36994864"/>
        <c:axId val="736998128"/>
      </c:barChart>
      <c:catAx>
        <c:axId val="73699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736998128"/>
        <c:crosses val="autoZero"/>
        <c:auto val="1"/>
        <c:lblAlgn val="ctr"/>
        <c:lblOffset val="100"/>
        <c:noMultiLvlLbl val="0"/>
      </c:catAx>
      <c:valAx>
        <c:axId val="736998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699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Sheet2!$P$5:$P$8</c:f>
              <c:strCache>
                <c:ptCount val="4"/>
                <c:pt idx="0">
                  <c:v>UNIVERSITERAI</c:v>
                </c:pt>
                <c:pt idx="1">
                  <c:v>KOLEGIJOS</c:v>
                </c:pt>
                <c:pt idx="2">
                  <c:v>PROFESINĖS MOKYKLOS</c:v>
                </c:pt>
                <c:pt idx="3">
                  <c:v>NESTOJO MOKYTIS</c:v>
                </c:pt>
              </c:strCache>
            </c:strRef>
          </c:cat>
          <c:val>
            <c:numRef>
              <c:f>Sheet2!$Q$5:$Q$8</c:f>
              <c:numCache>
                <c:formatCode>General</c:formatCode>
                <c:ptCount val="4"/>
                <c:pt idx="0">
                  <c:v>10</c:v>
                </c:pt>
                <c:pt idx="1">
                  <c:v>7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4D-42ED-BAD2-6C15CD5B4B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51674448"/>
        <c:axId val="851677168"/>
      </c:barChart>
      <c:catAx>
        <c:axId val="85167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851677168"/>
        <c:crosses val="autoZero"/>
        <c:auto val="1"/>
        <c:lblAlgn val="ctr"/>
        <c:lblOffset val="100"/>
        <c:noMultiLvlLbl val="0"/>
      </c:catAx>
      <c:valAx>
        <c:axId val="85167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85167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lt-L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227-439B-A1BE-A67F426373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227-439B-A1BE-A67F426373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227-439B-A1BE-A67F426373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227-439B-A1BE-A67F4263739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Sheet2!$P$25:$P$28</c:f>
              <c:strCache>
                <c:ptCount val="4"/>
                <c:pt idx="0">
                  <c:v>UNIVERSITERAI</c:v>
                </c:pt>
                <c:pt idx="1">
                  <c:v>KOLEGIJOS</c:v>
                </c:pt>
                <c:pt idx="2">
                  <c:v>PROFESINĖS MOKYKLOS</c:v>
                </c:pt>
                <c:pt idx="3">
                  <c:v>NESTOJO MOKYTIS</c:v>
                </c:pt>
              </c:strCache>
            </c:strRef>
          </c:cat>
          <c:val>
            <c:numRef>
              <c:f>Sheet2!$Q$25:$Q$28</c:f>
              <c:numCache>
                <c:formatCode>General</c:formatCode>
                <c:ptCount val="4"/>
                <c:pt idx="0">
                  <c:v>10</c:v>
                </c:pt>
                <c:pt idx="1">
                  <c:v>7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27-439B-A1BE-A67F4263739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lt-L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U</a:t>
            </a:r>
            <a:r>
              <a:rPr lang="lt-LT"/>
              <a:t>NIVERSITETAI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B2-485F-A0CD-286136375C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Sheet2!$B$4:$B$7</c:f>
              <c:strCache>
                <c:ptCount val="4"/>
                <c:pt idx="0">
                  <c:v>VU</c:v>
                </c:pt>
                <c:pt idx="1">
                  <c:v>VGTU</c:v>
                </c:pt>
                <c:pt idx="2">
                  <c:v>KTU</c:v>
                </c:pt>
                <c:pt idx="3">
                  <c:v>KSU</c:v>
                </c:pt>
              </c:strCache>
            </c:strRef>
          </c:cat>
          <c:val>
            <c:numRef>
              <c:f>Sheet2!$C$4:$C$7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B2-485F-A0CD-286136375C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51676624"/>
        <c:axId val="851677712"/>
      </c:barChart>
      <c:catAx>
        <c:axId val="85167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851677712"/>
        <c:crosses val="autoZero"/>
        <c:auto val="1"/>
        <c:lblAlgn val="ctr"/>
        <c:lblOffset val="100"/>
        <c:noMultiLvlLbl val="0"/>
      </c:catAx>
      <c:valAx>
        <c:axId val="85167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851676624"/>
        <c:crosses val="autoZero"/>
        <c:crossBetween val="between"/>
      </c:valAx>
      <c:spPr>
        <a:noFill/>
        <a:ln>
          <a:solidFill>
            <a:srgbClr val="92D05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lt-LT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06036745406825E-2"/>
          <c:y val="0.16203703703703703"/>
          <c:w val="0.8966272965879265"/>
          <c:h val="0.71667468649752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26-4037-9F54-AD1A9E94F0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Sheet2!$B$12:$B$14</c:f>
              <c:strCache>
                <c:ptCount val="3"/>
                <c:pt idx="0">
                  <c:v>KVK</c:v>
                </c:pt>
                <c:pt idx="1">
                  <c:v>SMK</c:v>
                </c:pt>
                <c:pt idx="2">
                  <c:v>KK</c:v>
                </c:pt>
              </c:strCache>
            </c:strRef>
          </c:cat>
          <c:val>
            <c:numRef>
              <c:f>Sheet2!$C$12:$C$14</c:f>
              <c:numCache>
                <c:formatCode>General</c:formatCode>
                <c:ptCount val="3"/>
                <c:pt idx="0">
                  <c:v>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26-4037-9F54-AD1A9E94F0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851679888"/>
        <c:axId val="851680432"/>
      </c:barChart>
      <c:catAx>
        <c:axId val="85167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851680432"/>
        <c:crosses val="autoZero"/>
        <c:auto val="1"/>
        <c:lblAlgn val="ctr"/>
        <c:lblOffset val="100"/>
        <c:noMultiLvlLbl val="0"/>
      </c:catAx>
      <c:valAx>
        <c:axId val="85168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85167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lt-L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0.14687</cdr:x>
      <cdr:y>0.50735</cdr:y>
    </cdr:from>
    <cdr:to>
      <cdr:x>0.21145</cdr:x>
      <cdr:y>0.63048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44392" y="2207631"/>
          <a:ext cx="679097" cy="535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vf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</cdr:x>
      <cdr:y>0.65485</cdr:y>
    </cdr:from>
    <cdr:to>
      <cdr:x>0.66458</cdr:x>
      <cdr:y>0.77799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43200" y="1671638"/>
          <a:ext cx="2952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400" dirty="0"/>
        </a:p>
      </cdr:txBody>
    </cdr:sp>
  </cdr:relSizeAnchor>
  <cdr:relSizeAnchor xmlns:cdr="http://schemas.openxmlformats.org/drawingml/2006/chartDrawing">
    <cdr:from>
      <cdr:x>0.37216</cdr:x>
      <cdr:y>0.60866</cdr:y>
    </cdr:from>
    <cdr:to>
      <cdr:x>0.43674</cdr:x>
      <cdr:y>0.73179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13529" y="2648476"/>
          <a:ext cx="679097" cy="535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vf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0.61349</cdr:x>
      <cdr:y>0.67214</cdr:y>
    </cdr:from>
    <cdr:to>
      <cdr:x>0.67807</cdr:x>
      <cdr:y>0.79527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451241" y="2924704"/>
          <a:ext cx="679097" cy="535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vf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0.84497</cdr:x>
      <cdr:y>0.73179</cdr:y>
    </cdr:from>
    <cdr:to>
      <cdr:x>0.90955</cdr:x>
      <cdr:y>0.85492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8885349" y="3184256"/>
          <a:ext cx="679097" cy="535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nvf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0.17188</cdr:x>
      <cdr:y>0.4809</cdr:y>
    </cdr:from>
    <cdr:to>
      <cdr:x>0.26146</cdr:x>
      <cdr:y>0.5816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5813" y="1319213"/>
          <a:ext cx="40957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nvf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0.47543</cdr:x>
      <cdr:y>0.76358</cdr:y>
    </cdr:from>
    <cdr:to>
      <cdr:x>0.56501</cdr:x>
      <cdr:y>0.86427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99409" y="3322591"/>
          <a:ext cx="941987" cy="438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nvf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0.78473</cdr:x>
      <cdr:y>0.76705</cdr:y>
    </cdr:from>
    <cdr:to>
      <cdr:x>0.87431</cdr:x>
      <cdr:y>0.86774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51908" y="3337690"/>
          <a:ext cx="941987" cy="438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vf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E87-5681-4A19-9A40-FABF4B531D20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17DF-2B17-485B-8152-BCDE02160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8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E87-5681-4A19-9A40-FABF4B531D20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17DF-2B17-485B-8152-BCDE02160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6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E87-5681-4A19-9A40-FABF4B531D20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17DF-2B17-485B-8152-BCDE02160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2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E87-5681-4A19-9A40-FABF4B531D20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17DF-2B17-485B-8152-BCDE02160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0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E87-5681-4A19-9A40-FABF4B531D20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17DF-2B17-485B-8152-BCDE02160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5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E87-5681-4A19-9A40-FABF4B531D20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17DF-2B17-485B-8152-BCDE02160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3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E87-5681-4A19-9A40-FABF4B531D20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17DF-2B17-485B-8152-BCDE02160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6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E87-5681-4A19-9A40-FABF4B531D20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17DF-2B17-485B-8152-BCDE02160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9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E87-5681-4A19-9A40-FABF4B531D20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17DF-2B17-485B-8152-BCDE02160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1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E87-5681-4A19-9A40-FABF4B531D20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17DF-2B17-485B-8152-BCDE02160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7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E87-5681-4A19-9A40-FABF4B531D20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17DF-2B17-485B-8152-BCDE02160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BEE87-5681-4A19-9A40-FABF4B531D20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317DF-2B17-485B-8152-BCDE02160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5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2019-2020m.m abiturientų karjeros planavimas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  <a:p>
            <a:endParaRPr lang="lt-LT" dirty="0"/>
          </a:p>
          <a:p>
            <a:pPr algn="r"/>
            <a:r>
              <a:rPr lang="lt-LT" dirty="0"/>
              <a:t>KUC koordinatorė Laima Steponkevičienė</a:t>
            </a:r>
          </a:p>
        </p:txBody>
      </p:sp>
    </p:spTree>
    <p:extLst>
      <p:ext uri="{BB962C8B-B14F-4D97-AF65-F5344CB8AC3E}">
        <p14:creationId xmlns:p14="http://schemas.microsoft.com/office/powerpoint/2010/main" val="267859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Tolimesnis karjeros planas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4444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177856"/>
              </p:ext>
            </p:extLst>
          </p:nvPr>
        </p:nvGraphicFramePr>
        <p:xfrm>
          <a:off x="334851" y="1416676"/>
          <a:ext cx="11565228" cy="5190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191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427347"/>
              </p:ext>
            </p:extLst>
          </p:nvPr>
        </p:nvGraphicFramePr>
        <p:xfrm>
          <a:off x="270455" y="270456"/>
          <a:ext cx="11629623" cy="6336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20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lt-LT" dirty="0"/>
              <a:t>NIVERSITETAI -10 mok.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82592" y="4288665"/>
            <a:ext cx="420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400" dirty="0"/>
              <a:t>vf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81093" y="4288664"/>
            <a:ext cx="420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400" dirty="0"/>
              <a:t>vf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302322" y="5009881"/>
            <a:ext cx="420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400" dirty="0"/>
              <a:t>vf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723549" y="5009881"/>
            <a:ext cx="57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400" dirty="0"/>
              <a:t>nvf</a:t>
            </a:r>
            <a:endParaRPr lang="en-US" sz="2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4513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490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lt-LT" dirty="0"/>
              <a:t>NIVERSITETAI -10 mok.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453266"/>
              </p:ext>
            </p:extLst>
          </p:nvPr>
        </p:nvGraphicFramePr>
        <p:xfrm>
          <a:off x="553792" y="1918952"/>
          <a:ext cx="11217498" cy="4521701"/>
        </p:xfrm>
        <a:graphic>
          <a:graphicData uri="http://schemas.openxmlformats.org/drawingml/2006/table">
            <a:tbl>
              <a:tblPr firstRow="1" firstCol="1" bandRow="1"/>
              <a:tblGrid>
                <a:gridCol w="2228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610">
                <a:tc rowSpan="2"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VGTU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Statybos inžinerija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lt-LT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vf</a:t>
                      </a: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8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Elektronikos inžinerija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lt-LT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610">
                <a:tc rowSpan="4"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Globali rinkodara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lt-LT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Visuomenės sveikata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lt-LT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Italų filologija, italų kalba, kalbotyra, literatūra ir kultūra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lt-LT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Sociologija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610">
                <a:tc rowSpan="2"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Mechanikos inžinerija</a:t>
                      </a: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lt-LT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610">
                <a:tc vMerge="1"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Finansai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1 - vf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61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KSU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Teisė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nvf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8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KOLEGIJOS – 7 mok.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2848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386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KOLEGIJOS – 7 mok.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267508"/>
              </p:ext>
            </p:extLst>
          </p:nvPr>
        </p:nvGraphicFramePr>
        <p:xfrm>
          <a:off x="1609859" y="2636262"/>
          <a:ext cx="9194402" cy="3494080"/>
        </p:xfrm>
        <a:graphic>
          <a:graphicData uri="http://schemas.openxmlformats.org/drawingml/2006/table">
            <a:tbl>
              <a:tblPr firstRow="1" firstCol="1" bandRow="1"/>
              <a:tblGrid>
                <a:gridCol w="2768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9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5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8816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KK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Kosmetologija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vf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816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SMK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Estetinė kosmetologija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nvf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816">
                <a:tc rowSpan="3"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KVK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Logistikos vadyba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3 - nvf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Kineziterapija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 nvf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Verslas ir vadyba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 nvf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883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PROFESINĖS MOKYKLOS – 7 mok. 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61520"/>
              </p:ext>
            </p:extLst>
          </p:nvPr>
        </p:nvGraphicFramePr>
        <p:xfrm>
          <a:off x="838200" y="1429553"/>
          <a:ext cx="10515600" cy="496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2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807">
                <a:tc gridSpan="3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253">
                <a:tc>
                  <a:txBody>
                    <a:bodyPr/>
                    <a:lstStyle/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Vilniaus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profesinio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mokymo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Žirmūnai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Apskaita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Klaipėdos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paslaugų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verslo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profesinė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mokykla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Autoelektrikas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kėbulininkų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specialistas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Klaipėdos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technologijų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mokymo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	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Kosmetologė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4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Klaipėdos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laivų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statybos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remonto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mokykla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Suvirintojas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4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Ernesto</a:t>
                      </a:r>
                      <a:r>
                        <a:rPr lang="lt-LT" sz="24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Galvanausko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profesinio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mokymo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Architektūra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statyba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5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182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2019-2020m.m abiturientų karjeros planavimas</vt:lpstr>
      <vt:lpstr>Tolimesnis karjeros planas</vt:lpstr>
      <vt:lpstr>PowerPoint Presentation</vt:lpstr>
      <vt:lpstr>UNIVERSITETAI -10 mok. </vt:lpstr>
      <vt:lpstr>UNIVERSITETAI -10 mok.</vt:lpstr>
      <vt:lpstr>KOLEGIJOS – 7 mok. </vt:lpstr>
      <vt:lpstr>KOLEGIJOS – 7 mok.</vt:lpstr>
      <vt:lpstr>PROFESINĖS MOKYKLOS – 7 mok.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2019-2020m.m abiturientų karjeros planavimas</dc:title>
  <dc:creator>Laima Steponkevičienė</dc:creator>
  <cp:lastModifiedBy>Marius Zoza</cp:lastModifiedBy>
  <cp:revision>10</cp:revision>
  <dcterms:created xsi:type="dcterms:W3CDTF">2020-08-30T14:24:31Z</dcterms:created>
  <dcterms:modified xsi:type="dcterms:W3CDTF">2020-09-16T08:33:47Z</dcterms:modified>
</cp:coreProperties>
</file>