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45.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Lst>
  <p:sldSz cy="5143500" cx="9144000"/>
  <p:notesSz cx="6858000" cy="9144000"/>
  <p:embeddedFontLst>
    <p:embeddedFont>
      <p:font typeface="Caveat"/>
      <p:regular r:id="rId51"/>
      <p:bold r:id="rId52"/>
    </p:embeddedFont>
    <p:embeddedFont>
      <p:font typeface="Roboto"/>
      <p:regular r:id="rId53"/>
      <p:bold r:id="rId54"/>
      <p:italic r:id="rId55"/>
      <p:boldItalic r:id="rId56"/>
    </p:embeddedFont>
    <p:embeddedFont>
      <p:font typeface="Nunito"/>
      <p:regular r:id="rId57"/>
      <p:bold r:id="rId58"/>
      <p:italic r:id="rId59"/>
      <p:boldItalic r:id="rId60"/>
    </p:embeddedFont>
    <p:embeddedFont>
      <p:font typeface="Maven Pro"/>
      <p:regular r:id="rId61"/>
      <p:bold r:id="rId62"/>
    </p:embeddedFont>
    <p:embeddedFont>
      <p:font typeface="Pacifico"/>
      <p:regular r:id="rId63"/>
    </p:embeddedFont>
    <p:embeddedFont>
      <p:font typeface="Maven Pro ExtraBold"/>
      <p:bold r:id="rId64"/>
    </p:embeddedFont>
    <p:embeddedFont>
      <p:font typeface="Maven Pro Medium"/>
      <p:regular r:id="rId65"/>
      <p:bold r:id="rId6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 uri="GoogleSlidesCustomDataVersion2">
      <go:slidesCustomData xmlns:go="http://customooxmlschemas.google.com/" r:id="rId67" roundtripDataSignature="AMtx7mjF5AwNPHXFyrUrtOk8UGtTU/+Ye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2" Type="http://schemas.openxmlformats.org/officeDocument/2006/relationships/font" Target="fonts/MavenPro-bold.fntdata"/><Relationship Id="rId61" Type="http://schemas.openxmlformats.org/officeDocument/2006/relationships/font" Target="fonts/MavenPro-regular.fntdata"/><Relationship Id="rId20" Type="http://schemas.openxmlformats.org/officeDocument/2006/relationships/slide" Target="slides/slide15.xml"/><Relationship Id="rId64" Type="http://schemas.openxmlformats.org/officeDocument/2006/relationships/font" Target="fonts/MavenProExtraBold-bold.fntdata"/><Relationship Id="rId63" Type="http://schemas.openxmlformats.org/officeDocument/2006/relationships/font" Target="fonts/Pacifico-regular.fntdata"/><Relationship Id="rId22" Type="http://schemas.openxmlformats.org/officeDocument/2006/relationships/slide" Target="slides/slide17.xml"/><Relationship Id="rId66" Type="http://schemas.openxmlformats.org/officeDocument/2006/relationships/font" Target="fonts/MavenProMedium-bold.fntdata"/><Relationship Id="rId21" Type="http://schemas.openxmlformats.org/officeDocument/2006/relationships/slide" Target="slides/slide16.xml"/><Relationship Id="rId65" Type="http://schemas.openxmlformats.org/officeDocument/2006/relationships/font" Target="fonts/MavenProMedium-regular.fntdata"/><Relationship Id="rId24" Type="http://schemas.openxmlformats.org/officeDocument/2006/relationships/slide" Target="slides/slide19.xml"/><Relationship Id="rId23" Type="http://schemas.openxmlformats.org/officeDocument/2006/relationships/slide" Target="slides/slide18.xml"/><Relationship Id="rId67" Type="http://customschemas.google.com/relationships/presentationmetadata" Target="metadata"/><Relationship Id="rId60" Type="http://schemas.openxmlformats.org/officeDocument/2006/relationships/font" Target="fonts/Nunito-boldItalic.fntdata"/><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font" Target="fonts/Caveat-regular.fntdata"/><Relationship Id="rId50" Type="http://schemas.openxmlformats.org/officeDocument/2006/relationships/slide" Target="slides/slide45.xml"/><Relationship Id="rId53" Type="http://schemas.openxmlformats.org/officeDocument/2006/relationships/font" Target="fonts/Roboto-regular.fntdata"/><Relationship Id="rId52" Type="http://schemas.openxmlformats.org/officeDocument/2006/relationships/font" Target="fonts/Caveat-bold.fntdata"/><Relationship Id="rId11" Type="http://schemas.openxmlformats.org/officeDocument/2006/relationships/slide" Target="slides/slide6.xml"/><Relationship Id="rId55" Type="http://schemas.openxmlformats.org/officeDocument/2006/relationships/font" Target="fonts/Roboto-italic.fntdata"/><Relationship Id="rId10" Type="http://schemas.openxmlformats.org/officeDocument/2006/relationships/slide" Target="slides/slide5.xml"/><Relationship Id="rId54" Type="http://schemas.openxmlformats.org/officeDocument/2006/relationships/font" Target="fonts/Roboto-bold.fntdata"/><Relationship Id="rId13" Type="http://schemas.openxmlformats.org/officeDocument/2006/relationships/slide" Target="slides/slide8.xml"/><Relationship Id="rId57" Type="http://schemas.openxmlformats.org/officeDocument/2006/relationships/font" Target="fonts/Nunito-regular.fntdata"/><Relationship Id="rId12" Type="http://schemas.openxmlformats.org/officeDocument/2006/relationships/slide" Target="slides/slide7.xml"/><Relationship Id="rId56" Type="http://schemas.openxmlformats.org/officeDocument/2006/relationships/font" Target="fonts/Roboto-boldItalic.fntdata"/><Relationship Id="rId15" Type="http://schemas.openxmlformats.org/officeDocument/2006/relationships/slide" Target="slides/slide10.xml"/><Relationship Id="rId59" Type="http://schemas.openxmlformats.org/officeDocument/2006/relationships/font" Target="fonts/Nunito-italic.fntdata"/><Relationship Id="rId14" Type="http://schemas.openxmlformats.org/officeDocument/2006/relationships/slide" Target="slides/slide9.xml"/><Relationship Id="rId58" Type="http://schemas.openxmlformats.org/officeDocument/2006/relationships/font" Target="fonts/Nunito-bold.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g23e499a6939_1_2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5" name="Google Shape;275;g23e499a6939_1_27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p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1" name="Google Shape;281;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g1487ab38ee4_0_2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8" name="Google Shape;288;g1487ab38ee4_0_28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g15991facea0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3" name="Google Shape;293;g15991facea0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g15991facea0_0_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01" name="Google Shape;301;g15991facea0_0_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 name="Shape 307"/>
        <p:cNvGrpSpPr/>
        <p:nvPr/>
      </p:nvGrpSpPr>
      <p:grpSpPr>
        <a:xfrm>
          <a:off x="0" y="0"/>
          <a:ext cx="0" cy="0"/>
          <a:chOff x="0" y="0"/>
          <a:chExt cx="0" cy="0"/>
        </a:xfrm>
      </p:grpSpPr>
      <p:sp>
        <p:nvSpPr>
          <p:cNvPr id="308" name="Google Shape;308;g2088464a7fe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9" name="Google Shape;309;g2088464a7fe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p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5" name="Google Shape;315;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lt" sz="1200">
                <a:solidFill>
                  <a:schemeClr val="dk1"/>
                </a:solidFill>
                <a:latin typeface="Nunito"/>
                <a:ea typeface="Nunito"/>
                <a:cs typeface="Nunito"/>
                <a:sym typeface="Nunito"/>
              </a:rPr>
              <a:t>Lewin</a:t>
            </a:r>
            <a:endParaRPr b="1" sz="1200">
              <a:solidFill>
                <a:schemeClr val="dk1"/>
              </a:solidFill>
              <a:latin typeface="Nunito"/>
              <a:ea typeface="Nunito"/>
              <a:cs typeface="Nunito"/>
              <a:sym typeface="Nunito"/>
            </a:endParaRPr>
          </a:p>
          <a:p>
            <a:pPr indent="0" lvl="0" marL="0" rtl="0" algn="l">
              <a:lnSpc>
                <a:spcPct val="100000"/>
              </a:lnSpc>
              <a:spcBef>
                <a:spcPts val="0"/>
              </a:spcBef>
              <a:spcAft>
                <a:spcPts val="0"/>
              </a:spcAft>
              <a:buSzPts val="1100"/>
              <a:buNone/>
            </a:pPr>
            <a:r>
              <a:rPr b="1" lang="lt" sz="1200">
                <a:solidFill>
                  <a:schemeClr val="dk1"/>
                </a:solidFill>
                <a:latin typeface="Nunito"/>
                <a:ea typeface="Nunito"/>
                <a:cs typeface="Nunito"/>
                <a:sym typeface="Nunito"/>
              </a:rPr>
              <a:t>Atšildymas: </a:t>
            </a:r>
            <a:r>
              <a:rPr lang="lt" sz="1200">
                <a:solidFill>
                  <a:schemeClr val="dk1"/>
                </a:solidFill>
                <a:latin typeface="Nunito"/>
                <a:ea typeface="Nunito"/>
                <a:cs typeface="Nunito"/>
                <a:sym typeface="Nunito"/>
              </a:rPr>
              <a:t>Pokyčiui tinkamo klimato kūrimas. Pirmasis ir pats svarbiausias etapas visame pokyčių valdyme. Atšildymo etapas skatina žmonių pasirengimą bei norą keistis, skatina pereiti iš komforto zonos į pasikeitusią situaciją. Pirmiausia komanda, mokykla suvokia pokyčių poreikį, pamiršta esamą darbo procesą bei priima naujus darbo būdus, siekiant geresnių rezultatų</a:t>
            </a:r>
            <a:r>
              <a:rPr b="1" lang="lt" sz="1200">
                <a:solidFill>
                  <a:schemeClr val="dk1"/>
                </a:solidFill>
                <a:latin typeface="Nunito"/>
                <a:ea typeface="Nunito"/>
                <a:cs typeface="Nunito"/>
                <a:sym typeface="Nunito"/>
              </a:rPr>
              <a:t>. </a:t>
            </a:r>
            <a:endParaRPr b="1" sz="1200">
              <a:solidFill>
                <a:schemeClr val="dk1"/>
              </a:solidFill>
              <a:latin typeface="Nunito"/>
              <a:ea typeface="Nunito"/>
              <a:cs typeface="Nunito"/>
              <a:sym typeface="Nunito"/>
            </a:endParaRPr>
          </a:p>
          <a:p>
            <a:pPr indent="0" lvl="0" marL="0" rtl="0" algn="l">
              <a:lnSpc>
                <a:spcPct val="100000"/>
              </a:lnSpc>
              <a:spcBef>
                <a:spcPts val="0"/>
              </a:spcBef>
              <a:spcAft>
                <a:spcPts val="0"/>
              </a:spcAft>
              <a:buSzPts val="1100"/>
              <a:buNone/>
            </a:pPr>
            <a:r>
              <a:rPr b="1" lang="lt" sz="1200">
                <a:solidFill>
                  <a:schemeClr val="dk1"/>
                </a:solidFill>
                <a:latin typeface="Nunito"/>
                <a:ea typeface="Nunito"/>
                <a:cs typeface="Nunito"/>
                <a:sym typeface="Nunito"/>
              </a:rPr>
              <a:t>Keitimas: </a:t>
            </a:r>
            <a:r>
              <a:rPr lang="lt" sz="1200">
                <a:solidFill>
                  <a:schemeClr val="dk1"/>
                </a:solidFill>
                <a:latin typeface="Nunito"/>
                <a:ea typeface="Nunito"/>
                <a:cs typeface="Nunito"/>
                <a:sym typeface="Nunito"/>
              </a:rPr>
              <a:t>Visos organizacijos įdarbinimas ir įgalinimas. Pokyčių įgyvendinimo etapas, kuris apima naujų darbo būdų priėmimą. Šiame etape keičiami darbo įpročiai, priimami nauji sprendimai bei darbo atlikimo būdai. Labai svarbu ir būtina atidžiai planuoti veiksmus, nuolat bendrauti tarpusavyje, nes tai padeda komandai priartėti prie užduoties, siekiant vieno bendro tikslo.</a:t>
            </a:r>
            <a:endParaRPr sz="1200">
              <a:solidFill>
                <a:schemeClr val="dk1"/>
              </a:solidFill>
              <a:latin typeface="Nunito"/>
              <a:ea typeface="Nunito"/>
              <a:cs typeface="Nunito"/>
              <a:sym typeface="Nunito"/>
            </a:endParaRPr>
          </a:p>
          <a:p>
            <a:pPr indent="0" lvl="0" marL="0" rtl="0" algn="l">
              <a:lnSpc>
                <a:spcPct val="100000"/>
              </a:lnSpc>
              <a:spcBef>
                <a:spcPts val="0"/>
              </a:spcBef>
              <a:spcAft>
                <a:spcPts val="0"/>
              </a:spcAft>
              <a:buSzPts val="1100"/>
              <a:buNone/>
            </a:pPr>
            <a:r>
              <a:rPr b="1" lang="lt" sz="1200">
                <a:solidFill>
                  <a:schemeClr val="dk1"/>
                </a:solidFill>
                <a:latin typeface="Nunito"/>
                <a:ea typeface="Nunito"/>
                <a:cs typeface="Nunito"/>
                <a:sym typeface="Nunito"/>
              </a:rPr>
              <a:t>Užšaldymas: </a:t>
            </a:r>
            <a:r>
              <a:rPr lang="lt" sz="1200">
                <a:solidFill>
                  <a:schemeClr val="dk1"/>
                </a:solidFill>
                <a:latin typeface="Nunito"/>
                <a:ea typeface="Nunito"/>
                <a:cs typeface="Nunito"/>
                <a:sym typeface="Nunito"/>
              </a:rPr>
              <a:t>Tobulinimas ir pokyčių išlaikymas. Įvykus pokyčiams, mokyklos bendruomenė yra linkusi grįžti prie senų įpročių, todėl norint, kad pokyčiai nebūtų trumpalaikiai ir organizacijos darbuotojai negrįžtų į ankstesnę būseną, naują situaciją svarbu užšaldyti. Užšaldymo etapas apima priimtų sprendimų sustiprinimą ir palaikymą. Taip pat užšaldymas stabilizuoja naują situaciją, suderinant skatinančias ir priešinimosi jėgas.</a:t>
            </a:r>
            <a:endParaRPr sz="1200">
              <a:solidFill>
                <a:schemeClr val="dk1"/>
              </a:solidFill>
              <a:latin typeface="Nunito"/>
              <a:ea typeface="Nunito"/>
              <a:cs typeface="Nunito"/>
              <a:sym typeface="Nunito"/>
            </a:endParaRPr>
          </a:p>
          <a:p>
            <a:pPr indent="0" lvl="0" marL="0" rtl="0" algn="l">
              <a:lnSpc>
                <a:spcPct val="100000"/>
              </a:lnSpc>
              <a:spcBef>
                <a:spcPts val="0"/>
              </a:spcBef>
              <a:spcAft>
                <a:spcPts val="0"/>
              </a:spcAft>
              <a:buSzPts val="1100"/>
              <a:buNone/>
            </a:pPr>
            <a:r>
              <a:rPr b="1" lang="lt" sz="1200">
                <a:solidFill>
                  <a:schemeClr val="dk1"/>
                </a:solidFill>
                <a:latin typeface="Nunito"/>
                <a:ea typeface="Nunito"/>
                <a:cs typeface="Nunito"/>
                <a:sym typeface="Nunito"/>
              </a:rPr>
              <a:t>Svarbu - į procesu įtraukti visus dalyvius. </a:t>
            </a:r>
            <a:endParaRPr b="1" sz="1200">
              <a:solidFill>
                <a:schemeClr val="dk1"/>
              </a:solidFill>
              <a:latin typeface="Nunito"/>
              <a:ea typeface="Nunito"/>
              <a:cs typeface="Nunito"/>
              <a:sym typeface="Nunito"/>
            </a:endParaRPr>
          </a:p>
          <a:p>
            <a:pPr indent="0" lvl="0" marL="0" rtl="0" algn="l">
              <a:lnSpc>
                <a:spcPct val="100000"/>
              </a:lnSpc>
              <a:spcBef>
                <a:spcPts val="0"/>
              </a:spcBef>
              <a:spcAft>
                <a:spcPts val="0"/>
              </a:spcAft>
              <a:buSzPts val="1100"/>
              <a:buNone/>
            </a:pPr>
            <a:r>
              <a:t/>
            </a:r>
            <a:endParaRPr b="1" sz="1200">
              <a:solidFill>
                <a:schemeClr val="dk1"/>
              </a:solidFill>
              <a:latin typeface="Nunito"/>
              <a:ea typeface="Nunito"/>
              <a:cs typeface="Nunito"/>
              <a:sym typeface="Nunito"/>
            </a:endParaRPr>
          </a:p>
          <a:p>
            <a:pPr indent="0" lvl="0" marL="0" rtl="0" algn="l">
              <a:lnSpc>
                <a:spcPct val="100000"/>
              </a:lnSpc>
              <a:spcBef>
                <a:spcPts val="0"/>
              </a:spcBef>
              <a:spcAft>
                <a:spcPts val="0"/>
              </a:spcAft>
              <a:buSzPts val="1100"/>
              <a:buNone/>
            </a:pPr>
            <a:r>
              <a:rPr b="1" lang="lt" sz="1200">
                <a:solidFill>
                  <a:schemeClr val="dk1"/>
                </a:solidFill>
                <a:latin typeface="Nunito"/>
                <a:ea typeface="Nunito"/>
                <a:cs typeface="Nunito"/>
                <a:sym typeface="Nunito"/>
              </a:rPr>
              <a:t>Kotter </a:t>
            </a:r>
            <a:endParaRPr b="1" sz="1200">
              <a:solidFill>
                <a:schemeClr val="dk1"/>
              </a:solidFill>
              <a:latin typeface="Nunito"/>
              <a:ea typeface="Nunito"/>
              <a:cs typeface="Nunito"/>
              <a:sym typeface="Nunito"/>
            </a:endParaRPr>
          </a:p>
          <a:p>
            <a:pPr indent="-304800" lvl="0" marL="457200" rtl="0" algn="l">
              <a:lnSpc>
                <a:spcPct val="100000"/>
              </a:lnSpc>
              <a:spcBef>
                <a:spcPts val="0"/>
              </a:spcBef>
              <a:spcAft>
                <a:spcPts val="0"/>
              </a:spcAft>
              <a:buClr>
                <a:schemeClr val="dk1"/>
              </a:buClr>
              <a:buSzPts val="1200"/>
              <a:buFont typeface="Nunito"/>
              <a:buChar char="●"/>
            </a:pPr>
            <a:r>
              <a:rPr b="1" lang="lt" sz="1200">
                <a:solidFill>
                  <a:schemeClr val="dk1"/>
                </a:solidFill>
                <a:latin typeface="Nunito"/>
                <a:ea typeface="Nunito"/>
                <a:cs typeface="Nunito"/>
                <a:sym typeface="Nunito"/>
              </a:rPr>
              <a:t>Pokyčio būtinumas. </a:t>
            </a:r>
            <a:r>
              <a:rPr lang="lt" sz="1200">
                <a:solidFill>
                  <a:schemeClr val="dk1"/>
                </a:solidFill>
                <a:latin typeface="Nunito"/>
                <a:ea typeface="Nunito"/>
                <a:cs typeface="Nunito"/>
                <a:sym typeface="Nunito"/>
              </a:rPr>
              <a:t>Išsiaiškiname ką ir kodėl reikia keisti.</a:t>
            </a:r>
            <a:endParaRPr sz="1200">
              <a:solidFill>
                <a:schemeClr val="dk1"/>
              </a:solidFill>
              <a:latin typeface="Nunito"/>
              <a:ea typeface="Nunito"/>
              <a:cs typeface="Nunito"/>
              <a:sym typeface="Nunito"/>
            </a:endParaRPr>
          </a:p>
          <a:p>
            <a:pPr indent="-304800" lvl="0" marL="457200" rtl="0" algn="l">
              <a:lnSpc>
                <a:spcPct val="100000"/>
              </a:lnSpc>
              <a:spcBef>
                <a:spcPts val="0"/>
              </a:spcBef>
              <a:spcAft>
                <a:spcPts val="0"/>
              </a:spcAft>
              <a:buClr>
                <a:schemeClr val="dk1"/>
              </a:buClr>
              <a:buSzPts val="1200"/>
              <a:buFont typeface="Nunito"/>
              <a:buChar char="●"/>
            </a:pPr>
            <a:r>
              <a:rPr b="1" lang="lt" sz="1200">
                <a:solidFill>
                  <a:schemeClr val="dk1"/>
                </a:solidFill>
                <a:latin typeface="Nunito"/>
                <a:ea typeface="Nunito"/>
                <a:cs typeface="Nunito"/>
                <a:sym typeface="Nunito"/>
              </a:rPr>
              <a:t>Pagrindinės komandos sukūrimas.</a:t>
            </a:r>
            <a:r>
              <a:rPr lang="lt" sz="1200">
                <a:solidFill>
                  <a:schemeClr val="dk1"/>
                </a:solidFill>
                <a:latin typeface="Nunito"/>
                <a:ea typeface="Nunito"/>
                <a:cs typeface="Nunito"/>
                <a:sym typeface="Nunito"/>
              </a:rPr>
              <a:t> Antrame žingsnyje surenkama komanda, turinti pakankamai įgaliojimų vadovauti pokyčiams ir vesti mokyklą pokyčių link.</a:t>
            </a:r>
            <a:endParaRPr sz="1200">
              <a:solidFill>
                <a:schemeClr val="dk1"/>
              </a:solidFill>
              <a:latin typeface="Nunito"/>
              <a:ea typeface="Nunito"/>
              <a:cs typeface="Nunito"/>
              <a:sym typeface="Nunito"/>
            </a:endParaRPr>
          </a:p>
          <a:p>
            <a:pPr indent="-304800" lvl="0" marL="457200" rtl="0" algn="l">
              <a:lnSpc>
                <a:spcPct val="100000"/>
              </a:lnSpc>
              <a:spcBef>
                <a:spcPts val="0"/>
              </a:spcBef>
              <a:spcAft>
                <a:spcPts val="0"/>
              </a:spcAft>
              <a:buClr>
                <a:schemeClr val="dk1"/>
              </a:buClr>
              <a:buSzPts val="1200"/>
              <a:buFont typeface="Nunito"/>
              <a:buChar char="●"/>
            </a:pPr>
            <a:r>
              <a:rPr b="1" lang="lt" sz="1200">
                <a:solidFill>
                  <a:schemeClr val="dk1"/>
                </a:solidFill>
                <a:latin typeface="Nunito"/>
                <a:ea typeface="Nunito"/>
                <a:cs typeface="Nunito"/>
                <a:sym typeface="Nunito"/>
              </a:rPr>
              <a:t>Vizijos ir strategijos plėtojimas. </a:t>
            </a:r>
            <a:r>
              <a:rPr lang="lt" sz="1200">
                <a:solidFill>
                  <a:schemeClr val="dk1"/>
                </a:solidFill>
                <a:latin typeface="Nunito"/>
                <a:ea typeface="Nunito"/>
                <a:cs typeface="Nunito"/>
                <a:sym typeface="Nunito"/>
              </a:rPr>
              <a:t>Trečiame žingsnyje sudaroma mokyklos vizija, kuri suteikia pokyčiams kryptingumą, parengiamas planas tokios vizijos pasiekimui.</a:t>
            </a:r>
            <a:endParaRPr sz="1200">
              <a:solidFill>
                <a:schemeClr val="dk1"/>
              </a:solidFill>
              <a:latin typeface="Nunito"/>
              <a:ea typeface="Nunito"/>
              <a:cs typeface="Nunito"/>
              <a:sym typeface="Nunito"/>
            </a:endParaRPr>
          </a:p>
          <a:p>
            <a:pPr indent="-304800" lvl="0" marL="457200" rtl="0" algn="l">
              <a:lnSpc>
                <a:spcPct val="100000"/>
              </a:lnSpc>
              <a:spcBef>
                <a:spcPts val="0"/>
              </a:spcBef>
              <a:spcAft>
                <a:spcPts val="0"/>
              </a:spcAft>
              <a:buClr>
                <a:schemeClr val="dk1"/>
              </a:buClr>
              <a:buSzPts val="1200"/>
              <a:buFont typeface="Nunito"/>
              <a:buChar char="●"/>
            </a:pPr>
            <a:r>
              <a:rPr b="1" lang="lt" sz="1200">
                <a:solidFill>
                  <a:schemeClr val="dk1"/>
                </a:solidFill>
                <a:latin typeface="Nunito"/>
                <a:ea typeface="Nunito"/>
                <a:cs typeface="Nunito"/>
                <a:sym typeface="Nunito"/>
              </a:rPr>
              <a:t>Vizijos išaiškinimas. </a:t>
            </a:r>
            <a:r>
              <a:rPr lang="lt" sz="1200">
                <a:solidFill>
                  <a:schemeClr val="dk1"/>
                </a:solidFill>
                <a:latin typeface="Nunito"/>
                <a:ea typeface="Nunito"/>
                <a:cs typeface="Nunito"/>
                <a:sym typeface="Nunito"/>
              </a:rPr>
              <a:t>Ketvirtame žingsnyje panaudojant pristatome planą mokyklos bendruomenei bei susitariame, kokia kryptimi eisime. </a:t>
            </a:r>
            <a:endParaRPr sz="1200">
              <a:solidFill>
                <a:schemeClr val="dk1"/>
              </a:solidFill>
              <a:latin typeface="Nunito"/>
              <a:ea typeface="Nunito"/>
              <a:cs typeface="Nunito"/>
              <a:sym typeface="Nunito"/>
            </a:endParaRPr>
          </a:p>
          <a:p>
            <a:pPr indent="-304800" lvl="0" marL="457200" rtl="0" algn="l">
              <a:lnSpc>
                <a:spcPct val="100000"/>
              </a:lnSpc>
              <a:spcBef>
                <a:spcPts val="0"/>
              </a:spcBef>
              <a:spcAft>
                <a:spcPts val="0"/>
              </a:spcAft>
              <a:buClr>
                <a:schemeClr val="dk1"/>
              </a:buClr>
              <a:buSzPts val="1200"/>
              <a:buFont typeface="Nunito"/>
              <a:buChar char="●"/>
            </a:pPr>
            <a:r>
              <a:rPr b="1" lang="lt" sz="1200">
                <a:solidFill>
                  <a:schemeClr val="dk1"/>
                </a:solidFill>
                <a:latin typeface="Nunito"/>
                <a:ea typeface="Nunito"/>
                <a:cs typeface="Nunito"/>
                <a:sym typeface="Nunito"/>
              </a:rPr>
              <a:t>Įgalinimas veikti pagal viziją. </a:t>
            </a:r>
            <a:r>
              <a:rPr lang="lt" sz="1200">
                <a:solidFill>
                  <a:schemeClr val="dk1"/>
                </a:solidFill>
                <a:latin typeface="Nunito"/>
                <a:ea typeface="Nunito"/>
                <a:cs typeface="Nunito"/>
                <a:sym typeface="Nunito"/>
              </a:rPr>
              <a:t>Penktame žingsnyje pašalinamos kliūtys pokyčiams, sudaromos palankios sąlygos. </a:t>
            </a:r>
            <a:endParaRPr sz="1200">
              <a:solidFill>
                <a:schemeClr val="dk1"/>
              </a:solidFill>
              <a:latin typeface="Nunito"/>
              <a:ea typeface="Nunito"/>
              <a:cs typeface="Nunito"/>
              <a:sym typeface="Nunito"/>
            </a:endParaRPr>
          </a:p>
          <a:p>
            <a:pPr indent="-304800" lvl="0" marL="457200" rtl="0" algn="l">
              <a:lnSpc>
                <a:spcPct val="100000"/>
              </a:lnSpc>
              <a:spcBef>
                <a:spcPts val="0"/>
              </a:spcBef>
              <a:spcAft>
                <a:spcPts val="0"/>
              </a:spcAft>
              <a:buClr>
                <a:schemeClr val="dk1"/>
              </a:buClr>
              <a:buSzPts val="1200"/>
              <a:buFont typeface="Nunito"/>
              <a:buChar char="●"/>
            </a:pPr>
            <a:r>
              <a:rPr b="1" lang="lt" sz="1200">
                <a:solidFill>
                  <a:schemeClr val="dk1"/>
                </a:solidFill>
                <a:latin typeface="Nunito"/>
                <a:ea typeface="Nunito"/>
                <a:cs typeface="Nunito"/>
                <a:sym typeface="Nunito"/>
              </a:rPr>
              <a:t>Trumpalaikių laimėjimų kūrimas.</a:t>
            </a:r>
            <a:r>
              <a:rPr lang="lt" sz="1200">
                <a:solidFill>
                  <a:schemeClr val="dk1"/>
                </a:solidFill>
                <a:latin typeface="Nunito"/>
                <a:ea typeface="Nunito"/>
                <a:cs typeface="Nunito"/>
                <a:sym typeface="Nunito"/>
              </a:rPr>
              <a:t> Šeštame žingsnyje suplanuojami aiškiai matomi ir per trumpą laiką pasiekiami veiklos pagerinimai, jie realizuojami.</a:t>
            </a:r>
            <a:endParaRPr sz="1200">
              <a:solidFill>
                <a:schemeClr val="dk1"/>
              </a:solidFill>
              <a:latin typeface="Nunito"/>
              <a:ea typeface="Nunito"/>
              <a:cs typeface="Nunito"/>
              <a:sym typeface="Nunito"/>
            </a:endParaRPr>
          </a:p>
          <a:p>
            <a:pPr indent="-304800" lvl="0" marL="457200" rtl="0" algn="l">
              <a:lnSpc>
                <a:spcPct val="100000"/>
              </a:lnSpc>
              <a:spcBef>
                <a:spcPts val="0"/>
              </a:spcBef>
              <a:spcAft>
                <a:spcPts val="0"/>
              </a:spcAft>
              <a:buClr>
                <a:schemeClr val="dk1"/>
              </a:buClr>
              <a:buSzPts val="1200"/>
              <a:buFont typeface="Nunito"/>
              <a:buChar char="●"/>
            </a:pPr>
            <a:r>
              <a:rPr b="1" lang="lt" sz="1200">
                <a:solidFill>
                  <a:schemeClr val="dk1"/>
                </a:solidFill>
                <a:latin typeface="Nunito"/>
                <a:ea typeface="Nunito"/>
                <a:cs typeface="Nunito"/>
                <a:sym typeface="Nunito"/>
              </a:rPr>
              <a:t>Laimėjimų užtvirtinimas ir didesnių pokyčių kūrimas.</a:t>
            </a:r>
            <a:r>
              <a:rPr lang="lt" sz="1200">
                <a:solidFill>
                  <a:schemeClr val="dk1"/>
                </a:solidFill>
                <a:latin typeface="Nunito"/>
                <a:ea typeface="Nunito"/>
                <a:cs typeface="Nunito"/>
                <a:sym typeface="Nunito"/>
              </a:rPr>
              <a:t> Septintame žingsnyje nuolat vertinama ir atsisakoma pokyčių realizavimo būdų, struktūrų ir procedūrų, nesiderinančių su vizija.</a:t>
            </a:r>
            <a:endParaRPr sz="1200">
              <a:solidFill>
                <a:schemeClr val="dk1"/>
              </a:solidFill>
              <a:latin typeface="Nunito"/>
              <a:ea typeface="Nunito"/>
              <a:cs typeface="Nunito"/>
              <a:sym typeface="Nunito"/>
            </a:endParaRPr>
          </a:p>
          <a:p>
            <a:pPr indent="-304800" lvl="0" marL="457200" rtl="0" algn="l">
              <a:lnSpc>
                <a:spcPct val="100000"/>
              </a:lnSpc>
              <a:spcBef>
                <a:spcPts val="0"/>
              </a:spcBef>
              <a:spcAft>
                <a:spcPts val="0"/>
              </a:spcAft>
              <a:buClr>
                <a:schemeClr val="dk1"/>
              </a:buClr>
              <a:buSzPts val="1200"/>
              <a:buFont typeface="Nunito"/>
              <a:buChar char="●"/>
            </a:pPr>
            <a:r>
              <a:rPr b="1" lang="lt" sz="1200">
                <a:solidFill>
                  <a:schemeClr val="dk1"/>
                </a:solidFill>
                <a:latin typeface="Nunito"/>
                <a:ea typeface="Nunito"/>
                <a:cs typeface="Nunito"/>
                <a:sym typeface="Nunito"/>
              </a:rPr>
              <a:t>Naujų požiūrių įtvirtinimas kultūroje. </a:t>
            </a:r>
            <a:r>
              <a:rPr lang="lt" sz="1200">
                <a:solidFill>
                  <a:schemeClr val="dk1"/>
                </a:solidFill>
                <a:latin typeface="Nunito"/>
                <a:ea typeface="Nunito"/>
                <a:cs typeface="Nunito"/>
                <a:sym typeface="Nunito"/>
              </a:rPr>
              <a:t>Aštuntame žingsnyje nustatomas ryšys tarp naujų veikimo būdų ir organizacijos sėkmės bei sukuriamos priemonės, užtikrinančios tolimesnį vystymą ir sėkmingą veiklą</a:t>
            </a:r>
            <a:endParaRPr sz="1200">
              <a:solidFill>
                <a:schemeClr val="dk1"/>
              </a:solidFill>
              <a:latin typeface="Nunito"/>
              <a:ea typeface="Nunito"/>
              <a:cs typeface="Nunito"/>
              <a:sym typeface="Nunito"/>
            </a:endParaRPr>
          </a:p>
          <a:p>
            <a:pPr indent="0" lvl="0" marL="0" rtl="0" algn="l">
              <a:lnSpc>
                <a:spcPct val="100000"/>
              </a:lnSpc>
              <a:spcBef>
                <a:spcPts val="0"/>
              </a:spcBef>
              <a:spcAft>
                <a:spcPts val="0"/>
              </a:spcAft>
              <a:buClr>
                <a:schemeClr val="dk1"/>
              </a:buClr>
              <a:buSzPts val="1100"/>
              <a:buFont typeface="Arial"/>
              <a:buNone/>
            </a:pPr>
            <a:r>
              <a:t/>
            </a:r>
            <a:endParaRPr sz="1300">
              <a:solidFill>
                <a:schemeClr val="dk1"/>
              </a:solidFill>
              <a:latin typeface="Nunito"/>
              <a:ea typeface="Nunito"/>
              <a:cs typeface="Nunito"/>
              <a:sym typeface="Nunito"/>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 name="Shape 326"/>
        <p:cNvGrpSpPr/>
        <p:nvPr/>
      </p:nvGrpSpPr>
      <p:grpSpPr>
        <a:xfrm>
          <a:off x="0" y="0"/>
          <a:ext cx="0" cy="0"/>
          <a:chOff x="0" y="0"/>
          <a:chExt cx="0" cy="0"/>
        </a:xfrm>
      </p:grpSpPr>
      <p:sp>
        <p:nvSpPr>
          <p:cNvPr id="327" name="Google Shape;327;p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28" name="Google Shape;328;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g133f70de68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9" name="Google Shape;339;g133f70de687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5" name="Shape 345"/>
        <p:cNvGrpSpPr/>
        <p:nvPr/>
      </p:nvGrpSpPr>
      <p:grpSpPr>
        <a:xfrm>
          <a:off x="0" y="0"/>
          <a:ext cx="0" cy="0"/>
          <a:chOff x="0" y="0"/>
          <a:chExt cx="0" cy="0"/>
        </a:xfrm>
      </p:grpSpPr>
      <p:sp>
        <p:nvSpPr>
          <p:cNvPr id="346" name="Google Shape;346;g179e4f6f7a3_0_13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47" name="Google Shape;347;g179e4f6f7a3_0_139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0" name="Shape 350"/>
        <p:cNvGrpSpPr/>
        <p:nvPr/>
      </p:nvGrpSpPr>
      <p:grpSpPr>
        <a:xfrm>
          <a:off x="0" y="0"/>
          <a:ext cx="0" cy="0"/>
          <a:chOff x="0" y="0"/>
          <a:chExt cx="0" cy="0"/>
        </a:xfrm>
      </p:grpSpPr>
      <p:sp>
        <p:nvSpPr>
          <p:cNvPr id="351" name="Google Shape;351;g17b28f2075e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52" name="Google Shape;352;g17b28f2075e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7" name="Shape 357"/>
        <p:cNvGrpSpPr/>
        <p:nvPr/>
      </p:nvGrpSpPr>
      <p:grpSpPr>
        <a:xfrm>
          <a:off x="0" y="0"/>
          <a:ext cx="0" cy="0"/>
          <a:chOff x="0" y="0"/>
          <a:chExt cx="0" cy="0"/>
        </a:xfrm>
      </p:grpSpPr>
      <p:sp>
        <p:nvSpPr>
          <p:cNvPr id="358" name="Google Shape;358;g133f88b6b30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59" name="Google Shape;359;g133f88b6b30_0_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5" name="Shape 365"/>
        <p:cNvGrpSpPr/>
        <p:nvPr/>
      </p:nvGrpSpPr>
      <p:grpSpPr>
        <a:xfrm>
          <a:off x="0" y="0"/>
          <a:ext cx="0" cy="0"/>
          <a:chOff x="0" y="0"/>
          <a:chExt cx="0" cy="0"/>
        </a:xfrm>
      </p:grpSpPr>
      <p:sp>
        <p:nvSpPr>
          <p:cNvPr id="366" name="Google Shape;366;g179e4f6f7a3_0_140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67" name="Google Shape;367;g179e4f6f7a3_0_14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1" name="Shape 371"/>
        <p:cNvGrpSpPr/>
        <p:nvPr/>
      </p:nvGrpSpPr>
      <p:grpSpPr>
        <a:xfrm>
          <a:off x="0" y="0"/>
          <a:ext cx="0" cy="0"/>
          <a:chOff x="0" y="0"/>
          <a:chExt cx="0" cy="0"/>
        </a:xfrm>
      </p:grpSpPr>
      <p:sp>
        <p:nvSpPr>
          <p:cNvPr id="372" name="Google Shape;372;g179e4f6f7a3_0_14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73" name="Google Shape;373;g179e4f6f7a3_0_14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9" name="Shape 379"/>
        <p:cNvGrpSpPr/>
        <p:nvPr/>
      </p:nvGrpSpPr>
      <p:grpSpPr>
        <a:xfrm>
          <a:off x="0" y="0"/>
          <a:ext cx="0" cy="0"/>
          <a:chOff x="0" y="0"/>
          <a:chExt cx="0" cy="0"/>
        </a:xfrm>
      </p:grpSpPr>
      <p:sp>
        <p:nvSpPr>
          <p:cNvPr id="380" name="Google Shape;380;g179e4f6f7a3_0_14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1" name="Google Shape;381;g179e4f6f7a3_0_14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6" name="Shape 386"/>
        <p:cNvGrpSpPr/>
        <p:nvPr/>
      </p:nvGrpSpPr>
      <p:grpSpPr>
        <a:xfrm>
          <a:off x="0" y="0"/>
          <a:ext cx="0" cy="0"/>
          <a:chOff x="0" y="0"/>
          <a:chExt cx="0" cy="0"/>
        </a:xfrm>
      </p:grpSpPr>
      <p:sp>
        <p:nvSpPr>
          <p:cNvPr id="387" name="Google Shape;387;g179e4f6f7a3_0_14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8" name="Google Shape;388;g179e4f6f7a3_0_14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4" name="Shape 394"/>
        <p:cNvGrpSpPr/>
        <p:nvPr/>
      </p:nvGrpSpPr>
      <p:grpSpPr>
        <a:xfrm>
          <a:off x="0" y="0"/>
          <a:ext cx="0" cy="0"/>
          <a:chOff x="0" y="0"/>
          <a:chExt cx="0" cy="0"/>
        </a:xfrm>
      </p:grpSpPr>
      <p:sp>
        <p:nvSpPr>
          <p:cNvPr id="395" name="Google Shape;395;g2126f1cd21d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96" name="Google Shape;396;g2126f1cd21d_0_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1" name="Shape 401"/>
        <p:cNvGrpSpPr/>
        <p:nvPr/>
      </p:nvGrpSpPr>
      <p:grpSpPr>
        <a:xfrm>
          <a:off x="0" y="0"/>
          <a:ext cx="0" cy="0"/>
          <a:chOff x="0" y="0"/>
          <a:chExt cx="0" cy="0"/>
        </a:xfrm>
      </p:grpSpPr>
      <p:sp>
        <p:nvSpPr>
          <p:cNvPr id="402" name="Google Shape;402;g179e4f6f7a3_0_14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03" name="Google Shape;403;g179e4f6f7a3_0_144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2" name="Shape 412"/>
        <p:cNvGrpSpPr/>
        <p:nvPr/>
      </p:nvGrpSpPr>
      <p:grpSpPr>
        <a:xfrm>
          <a:off x="0" y="0"/>
          <a:ext cx="0" cy="0"/>
          <a:chOff x="0" y="0"/>
          <a:chExt cx="0" cy="0"/>
        </a:xfrm>
      </p:grpSpPr>
      <p:sp>
        <p:nvSpPr>
          <p:cNvPr id="413" name="Google Shape;413;g179e4f6f7a3_0_14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14" name="Google Shape;414;g179e4f6f7a3_0_145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9" name="Shape 419"/>
        <p:cNvGrpSpPr/>
        <p:nvPr/>
      </p:nvGrpSpPr>
      <p:grpSpPr>
        <a:xfrm>
          <a:off x="0" y="0"/>
          <a:ext cx="0" cy="0"/>
          <a:chOff x="0" y="0"/>
          <a:chExt cx="0" cy="0"/>
        </a:xfrm>
      </p:grpSpPr>
      <p:sp>
        <p:nvSpPr>
          <p:cNvPr id="420" name="Google Shape;420;g179e4f6f7a3_0_14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21" name="Google Shape;421;g179e4f6f7a3_0_146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7" name="Shape 427"/>
        <p:cNvGrpSpPr/>
        <p:nvPr/>
      </p:nvGrpSpPr>
      <p:grpSpPr>
        <a:xfrm>
          <a:off x="0" y="0"/>
          <a:ext cx="0" cy="0"/>
          <a:chOff x="0" y="0"/>
          <a:chExt cx="0" cy="0"/>
        </a:xfrm>
      </p:grpSpPr>
      <p:sp>
        <p:nvSpPr>
          <p:cNvPr id="428" name="Google Shape;428;g179e4f6f7a3_0_14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29" name="Google Shape;429;g179e4f6f7a3_0_147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5" name="Shape 435"/>
        <p:cNvGrpSpPr/>
        <p:nvPr/>
      </p:nvGrpSpPr>
      <p:grpSpPr>
        <a:xfrm>
          <a:off x="0" y="0"/>
          <a:ext cx="0" cy="0"/>
          <a:chOff x="0" y="0"/>
          <a:chExt cx="0" cy="0"/>
        </a:xfrm>
      </p:grpSpPr>
      <p:sp>
        <p:nvSpPr>
          <p:cNvPr id="436" name="Google Shape;436;g1598da1fcbb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37" name="Google Shape;437;g1598da1fcbb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3" name="Shape 443"/>
        <p:cNvGrpSpPr/>
        <p:nvPr/>
      </p:nvGrpSpPr>
      <p:grpSpPr>
        <a:xfrm>
          <a:off x="0" y="0"/>
          <a:ext cx="0" cy="0"/>
          <a:chOff x="0" y="0"/>
          <a:chExt cx="0" cy="0"/>
        </a:xfrm>
      </p:grpSpPr>
      <p:sp>
        <p:nvSpPr>
          <p:cNvPr id="444" name="Google Shape;444;g17b28f2075e_0_8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45" name="Google Shape;445;g17b28f2075e_0_8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2" name="Shape 452"/>
        <p:cNvGrpSpPr/>
        <p:nvPr/>
      </p:nvGrpSpPr>
      <p:grpSpPr>
        <a:xfrm>
          <a:off x="0" y="0"/>
          <a:ext cx="0" cy="0"/>
          <a:chOff x="0" y="0"/>
          <a:chExt cx="0" cy="0"/>
        </a:xfrm>
      </p:grpSpPr>
      <p:sp>
        <p:nvSpPr>
          <p:cNvPr id="453" name="Google Shape;453;g179e4f6f7a3_0_14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54" name="Google Shape;454;g179e4f6f7a3_0_148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9" name="Shape 459"/>
        <p:cNvGrpSpPr/>
        <p:nvPr/>
      </p:nvGrpSpPr>
      <p:grpSpPr>
        <a:xfrm>
          <a:off x="0" y="0"/>
          <a:ext cx="0" cy="0"/>
          <a:chOff x="0" y="0"/>
          <a:chExt cx="0" cy="0"/>
        </a:xfrm>
      </p:grpSpPr>
      <p:sp>
        <p:nvSpPr>
          <p:cNvPr id="460" name="Google Shape;460;g23c5358160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61" name="Google Shape;461;g23c53581607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7" name="Shape 467"/>
        <p:cNvGrpSpPr/>
        <p:nvPr/>
      </p:nvGrpSpPr>
      <p:grpSpPr>
        <a:xfrm>
          <a:off x="0" y="0"/>
          <a:ext cx="0" cy="0"/>
          <a:chOff x="0" y="0"/>
          <a:chExt cx="0" cy="0"/>
        </a:xfrm>
      </p:grpSpPr>
      <p:sp>
        <p:nvSpPr>
          <p:cNvPr id="468" name="Google Shape;468;g23e499a6939_1_2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69" name="Google Shape;469;g23e499a6939_1_27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2" name="Shape 472"/>
        <p:cNvGrpSpPr/>
        <p:nvPr/>
      </p:nvGrpSpPr>
      <p:grpSpPr>
        <a:xfrm>
          <a:off x="0" y="0"/>
          <a:ext cx="0" cy="0"/>
          <a:chOff x="0" y="0"/>
          <a:chExt cx="0" cy="0"/>
        </a:xfrm>
      </p:grpSpPr>
      <p:sp>
        <p:nvSpPr>
          <p:cNvPr id="473" name="Google Shape;473;g1c978c70783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74" name="Google Shape;474;g1c978c70783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2" name="Shape 482"/>
        <p:cNvGrpSpPr/>
        <p:nvPr/>
      </p:nvGrpSpPr>
      <p:grpSpPr>
        <a:xfrm>
          <a:off x="0" y="0"/>
          <a:ext cx="0" cy="0"/>
          <a:chOff x="0" y="0"/>
          <a:chExt cx="0" cy="0"/>
        </a:xfrm>
      </p:grpSpPr>
      <p:sp>
        <p:nvSpPr>
          <p:cNvPr id="483" name="Google Shape;483;g1c978c70783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84" name="Google Shape;484;g1c978c70783_0_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1" name="Shape 491"/>
        <p:cNvGrpSpPr/>
        <p:nvPr/>
      </p:nvGrpSpPr>
      <p:grpSpPr>
        <a:xfrm>
          <a:off x="0" y="0"/>
          <a:ext cx="0" cy="0"/>
          <a:chOff x="0" y="0"/>
          <a:chExt cx="0" cy="0"/>
        </a:xfrm>
      </p:grpSpPr>
      <p:sp>
        <p:nvSpPr>
          <p:cNvPr id="492" name="Google Shape;492;g1c978c70783_0_29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93" name="Google Shape;493;g1c978c70783_0_29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9" name="Shape 499"/>
        <p:cNvGrpSpPr/>
        <p:nvPr/>
      </p:nvGrpSpPr>
      <p:grpSpPr>
        <a:xfrm>
          <a:off x="0" y="0"/>
          <a:ext cx="0" cy="0"/>
          <a:chOff x="0" y="0"/>
          <a:chExt cx="0" cy="0"/>
        </a:xfrm>
      </p:grpSpPr>
      <p:sp>
        <p:nvSpPr>
          <p:cNvPr id="500" name="Google Shape;500;g1c978c70783_0_3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01" name="Google Shape;501;g1c978c70783_0_30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2" name="Shape 512"/>
        <p:cNvGrpSpPr/>
        <p:nvPr/>
      </p:nvGrpSpPr>
      <p:grpSpPr>
        <a:xfrm>
          <a:off x="0" y="0"/>
          <a:ext cx="0" cy="0"/>
          <a:chOff x="0" y="0"/>
          <a:chExt cx="0" cy="0"/>
        </a:xfrm>
      </p:grpSpPr>
      <p:sp>
        <p:nvSpPr>
          <p:cNvPr id="513" name="Google Shape;513;g227a7c288c3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14" name="Google Shape;514;g227a7c288c3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1" name="Shape 521"/>
        <p:cNvGrpSpPr/>
        <p:nvPr/>
      </p:nvGrpSpPr>
      <p:grpSpPr>
        <a:xfrm>
          <a:off x="0" y="0"/>
          <a:ext cx="0" cy="0"/>
          <a:chOff x="0" y="0"/>
          <a:chExt cx="0" cy="0"/>
        </a:xfrm>
      </p:grpSpPr>
      <p:sp>
        <p:nvSpPr>
          <p:cNvPr id="522" name="Google Shape;522;g227a7c288c3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3" name="Google Shape;523;g227a7c288c3_0_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0" name="Shape 530"/>
        <p:cNvGrpSpPr/>
        <p:nvPr/>
      </p:nvGrpSpPr>
      <p:grpSpPr>
        <a:xfrm>
          <a:off x="0" y="0"/>
          <a:ext cx="0" cy="0"/>
          <a:chOff x="0" y="0"/>
          <a:chExt cx="0" cy="0"/>
        </a:xfrm>
      </p:grpSpPr>
      <p:sp>
        <p:nvSpPr>
          <p:cNvPr id="531" name="Google Shape;531;g227a7c288c3_0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32" name="Google Shape;532;g227a7c288c3_0_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9" name="Shape 539"/>
        <p:cNvGrpSpPr/>
        <p:nvPr/>
      </p:nvGrpSpPr>
      <p:grpSpPr>
        <a:xfrm>
          <a:off x="0" y="0"/>
          <a:ext cx="0" cy="0"/>
          <a:chOff x="0" y="0"/>
          <a:chExt cx="0" cy="0"/>
        </a:xfrm>
      </p:grpSpPr>
      <p:sp>
        <p:nvSpPr>
          <p:cNvPr id="540" name="Google Shape;540;g23c53581607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41" name="Google Shape;541;g23c53581607_0_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8" name="Shape 548"/>
        <p:cNvGrpSpPr/>
        <p:nvPr/>
      </p:nvGrpSpPr>
      <p:grpSpPr>
        <a:xfrm>
          <a:off x="0" y="0"/>
          <a:ext cx="0" cy="0"/>
          <a:chOff x="0" y="0"/>
          <a:chExt cx="0" cy="0"/>
        </a:xfrm>
      </p:grpSpPr>
      <p:sp>
        <p:nvSpPr>
          <p:cNvPr id="549" name="Google Shape;549;g1812ec87c92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50" name="Google Shape;550;g1812ec87c92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9" name="Shape 559"/>
        <p:cNvGrpSpPr/>
        <p:nvPr/>
      </p:nvGrpSpPr>
      <p:grpSpPr>
        <a:xfrm>
          <a:off x="0" y="0"/>
          <a:ext cx="0" cy="0"/>
          <a:chOff x="0" y="0"/>
          <a:chExt cx="0" cy="0"/>
        </a:xfrm>
      </p:grpSpPr>
      <p:sp>
        <p:nvSpPr>
          <p:cNvPr id="560" name="Google Shape;560;g1812ec87c92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61" name="Google Shape;561;g1812ec87c92_0_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8" name="Shape 568"/>
        <p:cNvGrpSpPr/>
        <p:nvPr/>
      </p:nvGrpSpPr>
      <p:grpSpPr>
        <a:xfrm>
          <a:off x="0" y="0"/>
          <a:ext cx="0" cy="0"/>
          <a:chOff x="0" y="0"/>
          <a:chExt cx="0" cy="0"/>
        </a:xfrm>
      </p:grpSpPr>
      <p:sp>
        <p:nvSpPr>
          <p:cNvPr id="569" name="Google Shape;569;g24815eb3199_0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0" name="Google Shape;570;g24815eb3199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6" name="Shape 576"/>
        <p:cNvGrpSpPr/>
        <p:nvPr/>
      </p:nvGrpSpPr>
      <p:grpSpPr>
        <a:xfrm>
          <a:off x="0" y="0"/>
          <a:ext cx="0" cy="0"/>
          <a:chOff x="0" y="0"/>
          <a:chExt cx="0" cy="0"/>
        </a:xfrm>
      </p:grpSpPr>
      <p:sp>
        <p:nvSpPr>
          <p:cNvPr id="577" name="Google Shape;577;g2088464a7fe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78" name="Google Shape;578;g2088464a7fe_0_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6" name="Shape 586"/>
        <p:cNvGrpSpPr/>
        <p:nvPr/>
      </p:nvGrpSpPr>
      <p:grpSpPr>
        <a:xfrm>
          <a:off x="0" y="0"/>
          <a:ext cx="0" cy="0"/>
          <a:chOff x="0" y="0"/>
          <a:chExt cx="0" cy="0"/>
        </a:xfrm>
      </p:grpSpPr>
      <p:sp>
        <p:nvSpPr>
          <p:cNvPr id="587" name="Google Shape;587;g24815eb3199_0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8" name="Google Shape;588;g24815eb3199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3" name="Shape 593"/>
        <p:cNvGrpSpPr/>
        <p:nvPr/>
      </p:nvGrpSpPr>
      <p:grpSpPr>
        <a:xfrm>
          <a:off x="0" y="0"/>
          <a:ext cx="0" cy="0"/>
          <a:chOff x="0" y="0"/>
          <a:chExt cx="0" cy="0"/>
        </a:xfrm>
      </p:grpSpPr>
      <p:sp>
        <p:nvSpPr>
          <p:cNvPr id="594" name="Google Shape;594;g24815eb3199_0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5" name="Google Shape;595;g24815eb3199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1" name="Shape 601"/>
        <p:cNvGrpSpPr/>
        <p:nvPr/>
      </p:nvGrpSpPr>
      <p:grpSpPr>
        <a:xfrm>
          <a:off x="0" y="0"/>
          <a:ext cx="0" cy="0"/>
          <a:chOff x="0" y="0"/>
          <a:chExt cx="0" cy="0"/>
        </a:xfrm>
      </p:grpSpPr>
      <p:sp>
        <p:nvSpPr>
          <p:cNvPr id="602" name="Google Shape;602;g24815eb3199_0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3" name="Google Shape;603;g24815eb3199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0" name="Shape 610"/>
        <p:cNvGrpSpPr/>
        <p:nvPr/>
      </p:nvGrpSpPr>
      <p:grpSpPr>
        <a:xfrm>
          <a:off x="0" y="0"/>
          <a:ext cx="0" cy="0"/>
          <a:chOff x="0" y="0"/>
          <a:chExt cx="0" cy="0"/>
        </a:xfrm>
      </p:grpSpPr>
      <p:sp>
        <p:nvSpPr>
          <p:cNvPr id="611" name="Google Shape;611;g24815eb3199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2" name="Google Shape;612;g24815eb3199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9" name="Shape 619"/>
        <p:cNvGrpSpPr/>
        <p:nvPr/>
      </p:nvGrpSpPr>
      <p:grpSpPr>
        <a:xfrm>
          <a:off x="0" y="0"/>
          <a:ext cx="0" cy="0"/>
          <a:chOff x="0" y="0"/>
          <a:chExt cx="0" cy="0"/>
        </a:xfrm>
      </p:grpSpPr>
      <p:sp>
        <p:nvSpPr>
          <p:cNvPr id="620" name="Google Shape;620;g24815eb3199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1" name="Google Shape;621;g24815eb3199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8" name="Shape 628"/>
        <p:cNvGrpSpPr/>
        <p:nvPr/>
      </p:nvGrpSpPr>
      <p:grpSpPr>
        <a:xfrm>
          <a:off x="0" y="0"/>
          <a:ext cx="0" cy="0"/>
          <a:chOff x="0" y="0"/>
          <a:chExt cx="0" cy="0"/>
        </a:xfrm>
      </p:grpSpPr>
      <p:sp>
        <p:nvSpPr>
          <p:cNvPr id="629" name="Google Shape;629;g1598da1fcbb_0_27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30" name="Google Shape;630;g1598da1fcbb_0_27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5" name="Shape 635"/>
        <p:cNvGrpSpPr/>
        <p:nvPr/>
      </p:nvGrpSpPr>
      <p:grpSpPr>
        <a:xfrm>
          <a:off x="0" y="0"/>
          <a:ext cx="0" cy="0"/>
          <a:chOff x="0" y="0"/>
          <a:chExt cx="0" cy="0"/>
        </a:xfrm>
      </p:grpSpPr>
      <p:sp>
        <p:nvSpPr>
          <p:cNvPr id="636" name="Google Shape;636;p4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37" name="Google Shape;637;p4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accent3"/>
        </a:solidFill>
      </p:bgPr>
    </p:bg>
    <p:spTree>
      <p:nvGrpSpPr>
        <p:cNvPr id="9" name="Shape 9"/>
        <p:cNvGrpSpPr/>
        <p:nvPr/>
      </p:nvGrpSpPr>
      <p:grpSpPr>
        <a:xfrm>
          <a:off x="0" y="0"/>
          <a:ext cx="0" cy="0"/>
          <a:chOff x="0" y="0"/>
          <a:chExt cx="0" cy="0"/>
        </a:xfrm>
      </p:grpSpPr>
      <p:grpSp>
        <p:nvGrpSpPr>
          <p:cNvPr id="10" name="Google Shape;10;g23e499a6939_1_10"/>
          <p:cNvGrpSpPr/>
          <p:nvPr/>
        </p:nvGrpSpPr>
        <p:grpSpPr>
          <a:xfrm>
            <a:off x="7343003" y="3409675"/>
            <a:ext cx="1691422" cy="1732548"/>
            <a:chOff x="7343003" y="3409675"/>
            <a:chExt cx="1691422" cy="1732548"/>
          </a:xfrm>
        </p:grpSpPr>
        <p:grpSp>
          <p:nvGrpSpPr>
            <p:cNvPr id="11" name="Google Shape;11;g23e499a6939_1_10"/>
            <p:cNvGrpSpPr/>
            <p:nvPr/>
          </p:nvGrpSpPr>
          <p:grpSpPr>
            <a:xfrm>
              <a:off x="7343003" y="4453711"/>
              <a:ext cx="316800" cy="688513"/>
              <a:chOff x="7343003" y="4453711"/>
              <a:chExt cx="316800" cy="688513"/>
            </a:xfrm>
          </p:grpSpPr>
          <p:sp>
            <p:nvSpPr>
              <p:cNvPr id="12" name="Google Shape;12;g23e499a6939_1_10"/>
              <p:cNvSpPr/>
              <p:nvPr/>
            </p:nvSpPr>
            <p:spPr>
              <a:xfrm>
                <a:off x="7343003" y="4453711"/>
                <a:ext cx="316800" cy="688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g23e499a6939_1_10"/>
              <p:cNvSpPr/>
              <p:nvPr/>
            </p:nvSpPr>
            <p:spPr>
              <a:xfrm>
                <a:off x="7343003" y="4801723"/>
                <a:ext cx="316800" cy="340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 name="Google Shape;14;g23e499a6939_1_10"/>
            <p:cNvGrpSpPr/>
            <p:nvPr/>
          </p:nvGrpSpPr>
          <p:grpSpPr>
            <a:xfrm>
              <a:off x="7801210" y="4105700"/>
              <a:ext cx="316800" cy="1036523"/>
              <a:chOff x="7801210" y="4105700"/>
              <a:chExt cx="316800" cy="1036523"/>
            </a:xfrm>
          </p:grpSpPr>
          <p:sp>
            <p:nvSpPr>
              <p:cNvPr id="15" name="Google Shape;15;g23e499a6939_1_10"/>
              <p:cNvSpPr/>
              <p:nvPr/>
            </p:nvSpPr>
            <p:spPr>
              <a:xfrm>
                <a:off x="7801210" y="4453711"/>
                <a:ext cx="316800" cy="688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g23e499a6939_1_10"/>
              <p:cNvSpPr/>
              <p:nvPr/>
            </p:nvSpPr>
            <p:spPr>
              <a:xfrm>
                <a:off x="7801210" y="4105700"/>
                <a:ext cx="316800" cy="1036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g23e499a6939_1_10"/>
              <p:cNvSpPr/>
              <p:nvPr/>
            </p:nvSpPr>
            <p:spPr>
              <a:xfrm>
                <a:off x="7801210" y="4801723"/>
                <a:ext cx="316800" cy="340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 name="Google Shape;18;g23e499a6939_1_10"/>
            <p:cNvGrpSpPr/>
            <p:nvPr/>
          </p:nvGrpSpPr>
          <p:grpSpPr>
            <a:xfrm>
              <a:off x="8259418" y="3757688"/>
              <a:ext cx="316800" cy="1384535"/>
              <a:chOff x="8259418" y="3757688"/>
              <a:chExt cx="316800" cy="1384535"/>
            </a:xfrm>
          </p:grpSpPr>
          <p:sp>
            <p:nvSpPr>
              <p:cNvPr id="19" name="Google Shape;19;g23e499a6939_1_10"/>
              <p:cNvSpPr/>
              <p:nvPr/>
            </p:nvSpPr>
            <p:spPr>
              <a:xfrm>
                <a:off x="8259418" y="4453711"/>
                <a:ext cx="316800" cy="688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g23e499a6939_1_10"/>
              <p:cNvSpPr/>
              <p:nvPr/>
            </p:nvSpPr>
            <p:spPr>
              <a:xfrm>
                <a:off x="8259418" y="3757688"/>
                <a:ext cx="316800" cy="1384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g23e499a6939_1_10"/>
              <p:cNvSpPr/>
              <p:nvPr/>
            </p:nvSpPr>
            <p:spPr>
              <a:xfrm>
                <a:off x="8259418" y="4105700"/>
                <a:ext cx="316800" cy="1036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g23e499a6939_1_10"/>
              <p:cNvSpPr/>
              <p:nvPr/>
            </p:nvSpPr>
            <p:spPr>
              <a:xfrm>
                <a:off x="8259418" y="4801723"/>
                <a:ext cx="316800" cy="340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 name="Google Shape;23;g23e499a6939_1_10"/>
            <p:cNvGrpSpPr/>
            <p:nvPr/>
          </p:nvGrpSpPr>
          <p:grpSpPr>
            <a:xfrm>
              <a:off x="8717625" y="3409675"/>
              <a:ext cx="316800" cy="1732548"/>
              <a:chOff x="8717625" y="3409675"/>
              <a:chExt cx="316800" cy="1732548"/>
            </a:xfrm>
          </p:grpSpPr>
          <p:sp>
            <p:nvSpPr>
              <p:cNvPr id="24" name="Google Shape;24;g23e499a6939_1_10"/>
              <p:cNvSpPr/>
              <p:nvPr/>
            </p:nvSpPr>
            <p:spPr>
              <a:xfrm>
                <a:off x="8717625" y="4453711"/>
                <a:ext cx="316800" cy="688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g23e499a6939_1_10"/>
              <p:cNvSpPr/>
              <p:nvPr/>
            </p:nvSpPr>
            <p:spPr>
              <a:xfrm>
                <a:off x="8717625" y="3757688"/>
                <a:ext cx="316800" cy="1384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g23e499a6939_1_10"/>
              <p:cNvSpPr/>
              <p:nvPr/>
            </p:nvSpPr>
            <p:spPr>
              <a:xfrm>
                <a:off x="8717625" y="4105700"/>
                <a:ext cx="316800" cy="1036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g23e499a6939_1_10"/>
              <p:cNvSpPr/>
              <p:nvPr/>
            </p:nvSpPr>
            <p:spPr>
              <a:xfrm>
                <a:off x="8717625" y="3409675"/>
                <a:ext cx="316800" cy="1732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g23e499a6939_1_10"/>
              <p:cNvSpPr/>
              <p:nvPr/>
            </p:nvSpPr>
            <p:spPr>
              <a:xfrm>
                <a:off x="8717625" y="4801723"/>
                <a:ext cx="316800" cy="340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29" name="Google Shape;29;g23e499a6939_1_10"/>
          <p:cNvGrpSpPr/>
          <p:nvPr/>
        </p:nvGrpSpPr>
        <p:grpSpPr>
          <a:xfrm>
            <a:off x="5043503" y="0"/>
            <a:ext cx="3814072" cy="3839102"/>
            <a:chOff x="5043503" y="0"/>
            <a:chExt cx="3814072" cy="3839102"/>
          </a:xfrm>
        </p:grpSpPr>
        <p:sp>
          <p:nvSpPr>
            <p:cNvPr id="30" name="Google Shape;30;g23e499a6939_1_10"/>
            <p:cNvSpPr/>
            <p:nvPr/>
          </p:nvSpPr>
          <p:spPr>
            <a:xfrm>
              <a:off x="8460975" y="1817775"/>
              <a:ext cx="396600" cy="396600"/>
            </a:xfrm>
            <a:prstGeom prst="ellipse">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g23e499a6939_1_10"/>
            <p:cNvSpPr/>
            <p:nvPr/>
          </p:nvSpPr>
          <p:spPr>
            <a:xfrm rot="-9830444">
              <a:off x="6469759" y="3480728"/>
              <a:ext cx="320148" cy="320148"/>
            </a:xfrm>
            <a:prstGeom prst="ellipse">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2" name="Google Shape;32;g23e499a6939_1_10"/>
            <p:cNvGrpSpPr/>
            <p:nvPr/>
          </p:nvGrpSpPr>
          <p:grpSpPr>
            <a:xfrm>
              <a:off x="7647812" y="2704283"/>
              <a:ext cx="635219" cy="635219"/>
              <a:chOff x="6725724" y="2701260"/>
              <a:chExt cx="1208101" cy="1208100"/>
            </a:xfrm>
          </p:grpSpPr>
          <p:sp>
            <p:nvSpPr>
              <p:cNvPr id="33" name="Google Shape;33;g23e499a6939_1_10"/>
              <p:cNvSpPr/>
              <p:nvPr/>
            </p:nvSpPr>
            <p:spPr>
              <a:xfrm rot="5400000">
                <a:off x="6725725" y="2701260"/>
                <a:ext cx="1208100" cy="1208100"/>
              </a:xfrm>
              <a:prstGeom prst="ellipse">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g23e499a6939_1_10"/>
              <p:cNvSpPr/>
              <p:nvPr/>
            </p:nvSpPr>
            <p:spPr>
              <a:xfrm rot="5400000">
                <a:off x="6725724" y="2701260"/>
                <a:ext cx="1208100" cy="1208100"/>
              </a:xfrm>
              <a:prstGeom prst="pie">
                <a:avLst>
                  <a:gd fmla="val 8244818" name="adj1"/>
                  <a:gd fmla="val 16246175"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g23e499a6939_1_10"/>
              <p:cNvSpPr/>
              <p:nvPr/>
            </p:nvSpPr>
            <p:spPr>
              <a:xfrm rot="5400000">
                <a:off x="6954988" y="2930398"/>
                <a:ext cx="749700" cy="749700"/>
              </a:xfrm>
              <a:prstGeom prst="ellipse">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6" name="Google Shape;36;g23e499a6939_1_10"/>
            <p:cNvSpPr/>
            <p:nvPr/>
          </p:nvSpPr>
          <p:spPr>
            <a:xfrm>
              <a:off x="8460975" y="1817775"/>
              <a:ext cx="396600" cy="396600"/>
            </a:xfrm>
            <a:prstGeom prst="pie">
              <a:avLst>
                <a:gd fmla="val 19376841" name="adj1"/>
                <a:gd fmla="val 1620000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7" name="Google Shape;37;g23e499a6939_1_10"/>
            <p:cNvGrpSpPr/>
            <p:nvPr/>
          </p:nvGrpSpPr>
          <p:grpSpPr>
            <a:xfrm>
              <a:off x="7952720" y="179238"/>
              <a:ext cx="873165" cy="873003"/>
              <a:chOff x="7754428" y="208725"/>
              <a:chExt cx="541800" cy="541800"/>
            </a:xfrm>
          </p:grpSpPr>
          <p:sp>
            <p:nvSpPr>
              <p:cNvPr id="38" name="Google Shape;38;g23e499a6939_1_10"/>
              <p:cNvSpPr/>
              <p:nvPr/>
            </p:nvSpPr>
            <p:spPr>
              <a:xfrm rot="-8647347">
                <a:off x="7831319" y="285616"/>
                <a:ext cx="388018" cy="388018"/>
              </a:xfrm>
              <a:prstGeom prst="ellipse">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g23e499a6939_1_10"/>
              <p:cNvSpPr/>
              <p:nvPr/>
            </p:nvSpPr>
            <p:spPr>
              <a:xfrm rot="-8647347">
                <a:off x="7831319" y="285616"/>
                <a:ext cx="388018" cy="388018"/>
              </a:xfrm>
              <a:prstGeom prst="pie">
                <a:avLst>
                  <a:gd fmla="val 19376841" name="adj1"/>
                  <a:gd fmla="val 12313574"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0" name="Google Shape;40;g23e499a6939_1_10"/>
            <p:cNvSpPr/>
            <p:nvPr/>
          </p:nvSpPr>
          <p:spPr>
            <a:xfrm>
              <a:off x="5399840" y="356365"/>
              <a:ext cx="2577000" cy="2577000"/>
            </a:xfrm>
            <a:prstGeom prst="ellipse">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g23e499a6939_1_10"/>
            <p:cNvSpPr/>
            <p:nvPr/>
          </p:nvSpPr>
          <p:spPr>
            <a:xfrm rot="2043858">
              <a:off x="5503813" y="460310"/>
              <a:ext cx="2369480" cy="2369480"/>
            </a:xfrm>
            <a:prstGeom prst="ellipse">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g23e499a6939_1_10"/>
            <p:cNvSpPr/>
            <p:nvPr/>
          </p:nvSpPr>
          <p:spPr>
            <a:xfrm>
              <a:off x="5399795" y="360281"/>
              <a:ext cx="2577000" cy="2577000"/>
            </a:xfrm>
            <a:prstGeom prst="pie">
              <a:avLst>
                <a:gd fmla="val 8801158" name="adj1"/>
                <a:gd fmla="val 1620000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 name="Google Shape;43;g23e499a6939_1_10"/>
            <p:cNvSpPr/>
            <p:nvPr/>
          </p:nvSpPr>
          <p:spPr>
            <a:xfrm rot="2044777">
              <a:off x="5911449" y="867729"/>
              <a:ext cx="1554223" cy="1554223"/>
            </a:xfrm>
            <a:prstGeom prst="ellips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g23e499a6939_1_10"/>
            <p:cNvSpPr/>
            <p:nvPr/>
          </p:nvSpPr>
          <p:spPr>
            <a:xfrm>
              <a:off x="5399795" y="356358"/>
              <a:ext cx="2577000" cy="2577000"/>
            </a:xfrm>
            <a:prstGeom prst="pie">
              <a:avLst>
                <a:gd fmla="val 12554101" name="adj1"/>
                <a:gd fmla="val 1620000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g23e499a6939_1_10"/>
            <p:cNvSpPr/>
            <p:nvPr/>
          </p:nvSpPr>
          <p:spPr>
            <a:xfrm rot="-9830444">
              <a:off x="6469759" y="3480727"/>
              <a:ext cx="320148" cy="320148"/>
            </a:xfrm>
            <a:prstGeom prst="pie">
              <a:avLst>
                <a:gd fmla="val 19376841" name="adj1"/>
                <a:gd fmla="val 1620000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6" name="Google Shape;46;g23e499a6939_1_10"/>
          <p:cNvSpPr txBox="1"/>
          <p:nvPr>
            <p:ph type="ctrTitle"/>
          </p:nvPr>
        </p:nvSpPr>
        <p:spPr>
          <a:xfrm>
            <a:off x="824000" y="1613813"/>
            <a:ext cx="4255500" cy="18729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p:txBody>
      </p:sp>
      <p:sp>
        <p:nvSpPr>
          <p:cNvPr id="47" name="Google Shape;47;g23e499a6939_1_10"/>
          <p:cNvSpPr txBox="1"/>
          <p:nvPr>
            <p:ph idx="1" type="subTitle"/>
          </p:nvPr>
        </p:nvSpPr>
        <p:spPr>
          <a:xfrm>
            <a:off x="824000" y="3596300"/>
            <a:ext cx="4255500" cy="6954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Clr>
                <a:schemeClr val="lt1"/>
              </a:buClr>
              <a:buSzPts val="1600"/>
              <a:buNone/>
              <a:defRPr sz="1600">
                <a:solidFill>
                  <a:schemeClr val="lt1"/>
                </a:solidFill>
              </a:defRPr>
            </a:lvl1pPr>
            <a:lvl2pPr lvl="1">
              <a:lnSpc>
                <a:spcPct val="100000"/>
              </a:lnSpc>
              <a:spcBef>
                <a:spcPts val="0"/>
              </a:spcBef>
              <a:spcAft>
                <a:spcPts val="0"/>
              </a:spcAft>
              <a:buClr>
                <a:schemeClr val="lt1"/>
              </a:buClr>
              <a:buSzPts val="1600"/>
              <a:buNone/>
              <a:defRPr sz="1600">
                <a:solidFill>
                  <a:schemeClr val="lt1"/>
                </a:solidFill>
              </a:defRPr>
            </a:lvl2pPr>
            <a:lvl3pPr lvl="2">
              <a:lnSpc>
                <a:spcPct val="100000"/>
              </a:lnSpc>
              <a:spcBef>
                <a:spcPts val="0"/>
              </a:spcBef>
              <a:spcAft>
                <a:spcPts val="0"/>
              </a:spcAft>
              <a:buClr>
                <a:schemeClr val="lt1"/>
              </a:buClr>
              <a:buSzPts val="1600"/>
              <a:buNone/>
              <a:defRPr sz="1600">
                <a:solidFill>
                  <a:schemeClr val="lt1"/>
                </a:solidFill>
              </a:defRPr>
            </a:lvl3pPr>
            <a:lvl4pPr lvl="3">
              <a:lnSpc>
                <a:spcPct val="100000"/>
              </a:lnSpc>
              <a:spcBef>
                <a:spcPts val="0"/>
              </a:spcBef>
              <a:spcAft>
                <a:spcPts val="0"/>
              </a:spcAft>
              <a:buClr>
                <a:schemeClr val="lt1"/>
              </a:buClr>
              <a:buSzPts val="1600"/>
              <a:buNone/>
              <a:defRPr sz="1600">
                <a:solidFill>
                  <a:schemeClr val="lt1"/>
                </a:solidFill>
              </a:defRPr>
            </a:lvl4pPr>
            <a:lvl5pPr lvl="4">
              <a:lnSpc>
                <a:spcPct val="100000"/>
              </a:lnSpc>
              <a:spcBef>
                <a:spcPts val="0"/>
              </a:spcBef>
              <a:spcAft>
                <a:spcPts val="0"/>
              </a:spcAft>
              <a:buClr>
                <a:schemeClr val="lt1"/>
              </a:buClr>
              <a:buSzPts val="1600"/>
              <a:buNone/>
              <a:defRPr sz="1600">
                <a:solidFill>
                  <a:schemeClr val="lt1"/>
                </a:solidFill>
              </a:defRPr>
            </a:lvl5pPr>
            <a:lvl6pPr lvl="5">
              <a:lnSpc>
                <a:spcPct val="100000"/>
              </a:lnSpc>
              <a:spcBef>
                <a:spcPts val="0"/>
              </a:spcBef>
              <a:spcAft>
                <a:spcPts val="0"/>
              </a:spcAft>
              <a:buClr>
                <a:schemeClr val="lt1"/>
              </a:buClr>
              <a:buSzPts val="1600"/>
              <a:buNone/>
              <a:defRPr sz="1600">
                <a:solidFill>
                  <a:schemeClr val="lt1"/>
                </a:solidFill>
              </a:defRPr>
            </a:lvl6pPr>
            <a:lvl7pPr lvl="6">
              <a:lnSpc>
                <a:spcPct val="100000"/>
              </a:lnSpc>
              <a:spcBef>
                <a:spcPts val="0"/>
              </a:spcBef>
              <a:spcAft>
                <a:spcPts val="0"/>
              </a:spcAft>
              <a:buClr>
                <a:schemeClr val="lt1"/>
              </a:buClr>
              <a:buSzPts val="1600"/>
              <a:buNone/>
              <a:defRPr sz="1600">
                <a:solidFill>
                  <a:schemeClr val="lt1"/>
                </a:solidFill>
              </a:defRPr>
            </a:lvl7pPr>
            <a:lvl8pPr lvl="7">
              <a:lnSpc>
                <a:spcPct val="100000"/>
              </a:lnSpc>
              <a:spcBef>
                <a:spcPts val="0"/>
              </a:spcBef>
              <a:spcAft>
                <a:spcPts val="0"/>
              </a:spcAft>
              <a:buClr>
                <a:schemeClr val="lt1"/>
              </a:buClr>
              <a:buSzPts val="1600"/>
              <a:buNone/>
              <a:defRPr sz="1600">
                <a:solidFill>
                  <a:schemeClr val="lt1"/>
                </a:solidFill>
              </a:defRPr>
            </a:lvl8pPr>
            <a:lvl9pPr lvl="8">
              <a:lnSpc>
                <a:spcPct val="100000"/>
              </a:lnSpc>
              <a:spcBef>
                <a:spcPts val="0"/>
              </a:spcBef>
              <a:spcAft>
                <a:spcPts val="0"/>
              </a:spcAft>
              <a:buClr>
                <a:schemeClr val="lt1"/>
              </a:buClr>
              <a:buSzPts val="1600"/>
              <a:buNone/>
              <a:defRPr sz="1600">
                <a:solidFill>
                  <a:schemeClr val="lt1"/>
                </a:solidFill>
              </a:defRPr>
            </a:lvl9pPr>
          </a:lstStyle>
          <a:p/>
        </p:txBody>
      </p:sp>
      <p:sp>
        <p:nvSpPr>
          <p:cNvPr id="48" name="Google Shape;48;g23e499a6939_1_10"/>
          <p:cNvSpPr txBox="1"/>
          <p:nvPr>
            <p:ph idx="12" type="sldNum"/>
          </p:nvPr>
        </p:nvSpPr>
        <p:spPr>
          <a:xfrm>
            <a:off x="8451046" y="4736976"/>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lt"/>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49" name="Shape 49"/>
        <p:cNvGrpSpPr/>
        <p:nvPr/>
      </p:nvGrpSpPr>
      <p:grpSpPr>
        <a:xfrm>
          <a:off x="0" y="0"/>
          <a:ext cx="0" cy="0"/>
          <a:chOff x="0" y="0"/>
          <a:chExt cx="0" cy="0"/>
        </a:xfrm>
      </p:grpSpPr>
      <p:grpSp>
        <p:nvGrpSpPr>
          <p:cNvPr id="50" name="Google Shape;50;g23e499a6939_1_50"/>
          <p:cNvGrpSpPr/>
          <p:nvPr/>
        </p:nvGrpSpPr>
        <p:grpSpPr>
          <a:xfrm>
            <a:off x="146769" y="3406"/>
            <a:ext cx="1233215" cy="1384535"/>
            <a:chOff x="146769" y="3406"/>
            <a:chExt cx="1233215" cy="1384535"/>
          </a:xfrm>
        </p:grpSpPr>
        <p:grpSp>
          <p:nvGrpSpPr>
            <p:cNvPr id="51" name="Google Shape;51;g23e499a6939_1_50"/>
            <p:cNvGrpSpPr/>
            <p:nvPr/>
          </p:nvGrpSpPr>
          <p:grpSpPr>
            <a:xfrm>
              <a:off x="1063183" y="3406"/>
              <a:ext cx="316800" cy="688513"/>
              <a:chOff x="1063183" y="3406"/>
              <a:chExt cx="316800" cy="688513"/>
            </a:xfrm>
          </p:grpSpPr>
          <p:sp>
            <p:nvSpPr>
              <p:cNvPr id="52" name="Google Shape;52;g23e499a6939_1_50"/>
              <p:cNvSpPr/>
              <p:nvPr/>
            </p:nvSpPr>
            <p:spPr>
              <a:xfrm rot="10800000">
                <a:off x="1063183" y="3419"/>
                <a:ext cx="316800" cy="688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g23e499a6939_1_50"/>
              <p:cNvSpPr/>
              <p:nvPr/>
            </p:nvSpPr>
            <p:spPr>
              <a:xfrm rot="10800000">
                <a:off x="1063183" y="3406"/>
                <a:ext cx="316800" cy="340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4" name="Google Shape;54;g23e499a6939_1_50"/>
            <p:cNvGrpSpPr/>
            <p:nvPr/>
          </p:nvGrpSpPr>
          <p:grpSpPr>
            <a:xfrm>
              <a:off x="604976" y="3406"/>
              <a:ext cx="316800" cy="1036524"/>
              <a:chOff x="604976" y="3406"/>
              <a:chExt cx="316800" cy="1036524"/>
            </a:xfrm>
          </p:grpSpPr>
          <p:sp>
            <p:nvSpPr>
              <p:cNvPr id="55" name="Google Shape;55;g23e499a6939_1_50"/>
              <p:cNvSpPr/>
              <p:nvPr/>
            </p:nvSpPr>
            <p:spPr>
              <a:xfrm rot="10800000">
                <a:off x="604976" y="3419"/>
                <a:ext cx="316800" cy="688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g23e499a6939_1_50"/>
              <p:cNvSpPr/>
              <p:nvPr/>
            </p:nvSpPr>
            <p:spPr>
              <a:xfrm rot="10800000">
                <a:off x="604976" y="3430"/>
                <a:ext cx="316800" cy="1036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g23e499a6939_1_50"/>
              <p:cNvSpPr/>
              <p:nvPr/>
            </p:nvSpPr>
            <p:spPr>
              <a:xfrm rot="10800000">
                <a:off x="604976" y="3406"/>
                <a:ext cx="316800" cy="340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8" name="Google Shape;58;g23e499a6939_1_50"/>
            <p:cNvGrpSpPr/>
            <p:nvPr/>
          </p:nvGrpSpPr>
          <p:grpSpPr>
            <a:xfrm>
              <a:off x="146769" y="3406"/>
              <a:ext cx="316800" cy="1384535"/>
              <a:chOff x="146769" y="3406"/>
              <a:chExt cx="316800" cy="1384535"/>
            </a:xfrm>
          </p:grpSpPr>
          <p:sp>
            <p:nvSpPr>
              <p:cNvPr id="59" name="Google Shape;59;g23e499a6939_1_50"/>
              <p:cNvSpPr/>
              <p:nvPr/>
            </p:nvSpPr>
            <p:spPr>
              <a:xfrm rot="10800000">
                <a:off x="146769" y="3419"/>
                <a:ext cx="316800" cy="688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g23e499a6939_1_50"/>
              <p:cNvSpPr/>
              <p:nvPr/>
            </p:nvSpPr>
            <p:spPr>
              <a:xfrm rot="10800000">
                <a:off x="146769" y="3441"/>
                <a:ext cx="316800" cy="1384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g23e499a6939_1_50"/>
              <p:cNvSpPr/>
              <p:nvPr/>
            </p:nvSpPr>
            <p:spPr>
              <a:xfrm rot="10800000">
                <a:off x="146769" y="3430"/>
                <a:ext cx="316800" cy="1036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g23e499a6939_1_50"/>
              <p:cNvSpPr/>
              <p:nvPr/>
            </p:nvSpPr>
            <p:spPr>
              <a:xfrm rot="10800000">
                <a:off x="146769" y="3406"/>
                <a:ext cx="316800" cy="340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63" name="Google Shape;63;g23e499a6939_1_50"/>
          <p:cNvGrpSpPr/>
          <p:nvPr/>
        </p:nvGrpSpPr>
        <p:grpSpPr>
          <a:xfrm>
            <a:off x="6775084" y="2904008"/>
            <a:ext cx="2186148" cy="2239500"/>
            <a:chOff x="6775084" y="2904008"/>
            <a:chExt cx="2186148" cy="2239500"/>
          </a:xfrm>
        </p:grpSpPr>
        <p:grpSp>
          <p:nvGrpSpPr>
            <p:cNvPr id="64" name="Google Shape;64;g23e499a6939_1_50"/>
            <p:cNvGrpSpPr/>
            <p:nvPr/>
          </p:nvGrpSpPr>
          <p:grpSpPr>
            <a:xfrm>
              <a:off x="6775084" y="4253708"/>
              <a:ext cx="409500" cy="889800"/>
              <a:chOff x="6775084" y="4253708"/>
              <a:chExt cx="409500" cy="889800"/>
            </a:xfrm>
          </p:grpSpPr>
          <p:sp>
            <p:nvSpPr>
              <p:cNvPr id="65" name="Google Shape;65;g23e499a6939_1_50"/>
              <p:cNvSpPr/>
              <p:nvPr/>
            </p:nvSpPr>
            <p:spPr>
              <a:xfrm>
                <a:off x="6775084" y="4253708"/>
                <a:ext cx="409500" cy="8898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g23e499a6939_1_50"/>
              <p:cNvSpPr/>
              <p:nvPr/>
            </p:nvSpPr>
            <p:spPr>
              <a:xfrm>
                <a:off x="6775084" y="4703408"/>
                <a:ext cx="409500" cy="4401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7" name="Google Shape;67;g23e499a6939_1_50"/>
            <p:cNvGrpSpPr/>
            <p:nvPr/>
          </p:nvGrpSpPr>
          <p:grpSpPr>
            <a:xfrm>
              <a:off x="7367299" y="3804008"/>
              <a:ext cx="409500" cy="1339500"/>
              <a:chOff x="7367299" y="3804008"/>
              <a:chExt cx="409500" cy="1339500"/>
            </a:xfrm>
          </p:grpSpPr>
          <p:sp>
            <p:nvSpPr>
              <p:cNvPr id="68" name="Google Shape;68;g23e499a6939_1_50"/>
              <p:cNvSpPr/>
              <p:nvPr/>
            </p:nvSpPr>
            <p:spPr>
              <a:xfrm>
                <a:off x="7367299" y="4253708"/>
                <a:ext cx="409500" cy="8898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g23e499a6939_1_50"/>
              <p:cNvSpPr/>
              <p:nvPr/>
            </p:nvSpPr>
            <p:spPr>
              <a:xfrm>
                <a:off x="7367299" y="3804008"/>
                <a:ext cx="409500" cy="1339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g23e499a6939_1_50"/>
              <p:cNvSpPr/>
              <p:nvPr/>
            </p:nvSpPr>
            <p:spPr>
              <a:xfrm>
                <a:off x="7367299" y="4703408"/>
                <a:ext cx="409500" cy="4401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1" name="Google Shape;71;g23e499a6939_1_50"/>
            <p:cNvGrpSpPr/>
            <p:nvPr/>
          </p:nvGrpSpPr>
          <p:grpSpPr>
            <a:xfrm>
              <a:off x="7959516" y="3354008"/>
              <a:ext cx="409500" cy="1789500"/>
              <a:chOff x="7959516" y="3354008"/>
              <a:chExt cx="409500" cy="1789500"/>
            </a:xfrm>
          </p:grpSpPr>
          <p:sp>
            <p:nvSpPr>
              <p:cNvPr id="72" name="Google Shape;72;g23e499a6939_1_50"/>
              <p:cNvSpPr/>
              <p:nvPr/>
            </p:nvSpPr>
            <p:spPr>
              <a:xfrm>
                <a:off x="7959516" y="4253708"/>
                <a:ext cx="409500" cy="8898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g23e499a6939_1_50"/>
              <p:cNvSpPr/>
              <p:nvPr/>
            </p:nvSpPr>
            <p:spPr>
              <a:xfrm>
                <a:off x="7959516" y="3354008"/>
                <a:ext cx="409500" cy="1789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g23e499a6939_1_50"/>
              <p:cNvSpPr/>
              <p:nvPr/>
            </p:nvSpPr>
            <p:spPr>
              <a:xfrm>
                <a:off x="7959516" y="3804008"/>
                <a:ext cx="409500" cy="1339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g23e499a6939_1_50"/>
              <p:cNvSpPr/>
              <p:nvPr/>
            </p:nvSpPr>
            <p:spPr>
              <a:xfrm>
                <a:off x="7959516" y="4703408"/>
                <a:ext cx="409500" cy="4401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6" name="Google Shape;76;g23e499a6939_1_50"/>
            <p:cNvGrpSpPr/>
            <p:nvPr/>
          </p:nvGrpSpPr>
          <p:grpSpPr>
            <a:xfrm>
              <a:off x="8551731" y="2904008"/>
              <a:ext cx="409500" cy="2239500"/>
              <a:chOff x="8551731" y="2904008"/>
              <a:chExt cx="409500" cy="2239500"/>
            </a:xfrm>
          </p:grpSpPr>
          <p:sp>
            <p:nvSpPr>
              <p:cNvPr id="77" name="Google Shape;77;g23e499a6939_1_50"/>
              <p:cNvSpPr/>
              <p:nvPr/>
            </p:nvSpPr>
            <p:spPr>
              <a:xfrm>
                <a:off x="8551731" y="4253708"/>
                <a:ext cx="409500" cy="8898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g23e499a6939_1_50"/>
              <p:cNvSpPr/>
              <p:nvPr/>
            </p:nvSpPr>
            <p:spPr>
              <a:xfrm>
                <a:off x="8551731" y="3354008"/>
                <a:ext cx="409500" cy="1789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g23e499a6939_1_50"/>
              <p:cNvSpPr/>
              <p:nvPr/>
            </p:nvSpPr>
            <p:spPr>
              <a:xfrm>
                <a:off x="8551731" y="3804008"/>
                <a:ext cx="409500" cy="1339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g23e499a6939_1_50"/>
              <p:cNvSpPr/>
              <p:nvPr/>
            </p:nvSpPr>
            <p:spPr>
              <a:xfrm>
                <a:off x="8551731" y="2904008"/>
                <a:ext cx="409500" cy="2239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g23e499a6939_1_50"/>
              <p:cNvSpPr/>
              <p:nvPr/>
            </p:nvSpPr>
            <p:spPr>
              <a:xfrm>
                <a:off x="8551731" y="4703408"/>
                <a:ext cx="409500" cy="4401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82" name="Google Shape;82;g23e499a6939_1_50"/>
          <p:cNvSpPr txBox="1"/>
          <p:nvPr>
            <p:ph type="title"/>
          </p:nvPr>
        </p:nvSpPr>
        <p:spPr>
          <a:xfrm>
            <a:off x="824000" y="1613825"/>
            <a:ext cx="5857800" cy="18729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p:txBody>
      </p:sp>
      <p:sp>
        <p:nvSpPr>
          <p:cNvPr id="83" name="Google Shape;83;g23e499a6939_1_50"/>
          <p:cNvSpPr txBox="1"/>
          <p:nvPr>
            <p:ph idx="12" type="sldNum"/>
          </p:nvPr>
        </p:nvSpPr>
        <p:spPr>
          <a:xfrm>
            <a:off x="8451046" y="4736976"/>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lt"/>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84" name="Shape 84"/>
        <p:cNvGrpSpPr/>
        <p:nvPr/>
      </p:nvGrpSpPr>
      <p:grpSpPr>
        <a:xfrm>
          <a:off x="0" y="0"/>
          <a:ext cx="0" cy="0"/>
          <a:chOff x="0" y="0"/>
          <a:chExt cx="0" cy="0"/>
        </a:xfrm>
      </p:grpSpPr>
      <p:grpSp>
        <p:nvGrpSpPr>
          <p:cNvPr id="85" name="Google Shape;85;g23e499a6939_1_85"/>
          <p:cNvGrpSpPr/>
          <p:nvPr/>
        </p:nvGrpSpPr>
        <p:grpSpPr>
          <a:xfrm>
            <a:off x="625966" y="299376"/>
            <a:ext cx="999312" cy="999312"/>
            <a:chOff x="348199" y="179450"/>
            <a:chExt cx="1116300" cy="1116300"/>
          </a:xfrm>
        </p:grpSpPr>
        <p:sp>
          <p:nvSpPr>
            <p:cNvPr id="86" name="Google Shape;86;g23e499a6939_1_85"/>
            <p:cNvSpPr/>
            <p:nvPr/>
          </p:nvSpPr>
          <p:spPr>
            <a:xfrm rot="-5400000">
              <a:off x="574557" y="405788"/>
              <a:ext cx="663600" cy="6636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g23e499a6939_1_85"/>
            <p:cNvSpPr/>
            <p:nvPr/>
          </p:nvSpPr>
          <p:spPr>
            <a:xfrm rot="-5400000">
              <a:off x="348199" y="179450"/>
              <a:ext cx="1116300" cy="11163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8" name="Google Shape;88;g23e499a6939_1_85"/>
          <p:cNvSpPr txBox="1"/>
          <p:nvPr>
            <p:ph type="title"/>
          </p:nvPr>
        </p:nvSpPr>
        <p:spPr>
          <a:xfrm>
            <a:off x="1303800" y="598575"/>
            <a:ext cx="7030500" cy="9993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89" name="Google Shape;89;g23e499a6939_1_85"/>
          <p:cNvSpPr txBox="1"/>
          <p:nvPr>
            <p:ph idx="1" type="body"/>
          </p:nvPr>
        </p:nvSpPr>
        <p:spPr>
          <a:xfrm>
            <a:off x="1303800" y="1990050"/>
            <a:ext cx="7030500" cy="25416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90" name="Google Shape;90;g23e499a6939_1_85"/>
          <p:cNvSpPr txBox="1"/>
          <p:nvPr>
            <p:ph idx="12" type="sldNum"/>
          </p:nvPr>
        </p:nvSpPr>
        <p:spPr>
          <a:xfrm>
            <a:off x="8451046" y="4736976"/>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lt"/>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91" name="Shape 91"/>
        <p:cNvGrpSpPr/>
        <p:nvPr/>
      </p:nvGrpSpPr>
      <p:grpSpPr>
        <a:xfrm>
          <a:off x="0" y="0"/>
          <a:ext cx="0" cy="0"/>
          <a:chOff x="0" y="0"/>
          <a:chExt cx="0" cy="0"/>
        </a:xfrm>
      </p:grpSpPr>
      <p:grpSp>
        <p:nvGrpSpPr>
          <p:cNvPr id="92" name="Google Shape;92;g23e499a6939_1_92"/>
          <p:cNvGrpSpPr/>
          <p:nvPr/>
        </p:nvGrpSpPr>
        <p:grpSpPr>
          <a:xfrm>
            <a:off x="625966" y="299376"/>
            <a:ext cx="999312" cy="999312"/>
            <a:chOff x="348199" y="179450"/>
            <a:chExt cx="1116300" cy="1116300"/>
          </a:xfrm>
        </p:grpSpPr>
        <p:sp>
          <p:nvSpPr>
            <p:cNvPr id="93" name="Google Shape;93;g23e499a6939_1_92"/>
            <p:cNvSpPr/>
            <p:nvPr/>
          </p:nvSpPr>
          <p:spPr>
            <a:xfrm rot="-5400000">
              <a:off x="574557" y="405788"/>
              <a:ext cx="663600" cy="6636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g23e499a6939_1_92"/>
            <p:cNvSpPr/>
            <p:nvPr/>
          </p:nvSpPr>
          <p:spPr>
            <a:xfrm rot="-5400000">
              <a:off x="348199" y="179450"/>
              <a:ext cx="1116300" cy="11163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5" name="Google Shape;95;g23e499a6939_1_92"/>
          <p:cNvSpPr txBox="1"/>
          <p:nvPr>
            <p:ph type="title"/>
          </p:nvPr>
        </p:nvSpPr>
        <p:spPr>
          <a:xfrm>
            <a:off x="1303800" y="598575"/>
            <a:ext cx="7030500" cy="9993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6" name="Google Shape;96;g23e499a6939_1_92"/>
          <p:cNvSpPr txBox="1"/>
          <p:nvPr>
            <p:ph idx="1" type="body"/>
          </p:nvPr>
        </p:nvSpPr>
        <p:spPr>
          <a:xfrm>
            <a:off x="1303800" y="1990050"/>
            <a:ext cx="3430500" cy="25416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97" name="Google Shape;97;g23e499a6939_1_92"/>
          <p:cNvSpPr txBox="1"/>
          <p:nvPr>
            <p:ph idx="2" type="body"/>
          </p:nvPr>
        </p:nvSpPr>
        <p:spPr>
          <a:xfrm>
            <a:off x="4903650" y="1990050"/>
            <a:ext cx="3430500" cy="25416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98" name="Google Shape;98;g23e499a6939_1_92"/>
          <p:cNvSpPr txBox="1"/>
          <p:nvPr>
            <p:ph idx="12" type="sldNum"/>
          </p:nvPr>
        </p:nvSpPr>
        <p:spPr>
          <a:xfrm>
            <a:off x="8451046" y="4736976"/>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lt"/>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99" name="Shape 99"/>
        <p:cNvGrpSpPr/>
        <p:nvPr/>
      </p:nvGrpSpPr>
      <p:grpSpPr>
        <a:xfrm>
          <a:off x="0" y="0"/>
          <a:ext cx="0" cy="0"/>
          <a:chOff x="0" y="0"/>
          <a:chExt cx="0" cy="0"/>
        </a:xfrm>
      </p:grpSpPr>
      <p:grpSp>
        <p:nvGrpSpPr>
          <p:cNvPr id="100" name="Google Shape;100;g23e499a6939_1_100"/>
          <p:cNvGrpSpPr/>
          <p:nvPr/>
        </p:nvGrpSpPr>
        <p:grpSpPr>
          <a:xfrm>
            <a:off x="625966" y="299376"/>
            <a:ext cx="999312" cy="999312"/>
            <a:chOff x="348199" y="179450"/>
            <a:chExt cx="1116300" cy="1116300"/>
          </a:xfrm>
        </p:grpSpPr>
        <p:sp>
          <p:nvSpPr>
            <p:cNvPr id="101" name="Google Shape;101;g23e499a6939_1_100"/>
            <p:cNvSpPr/>
            <p:nvPr/>
          </p:nvSpPr>
          <p:spPr>
            <a:xfrm rot="-5400000">
              <a:off x="574557" y="405788"/>
              <a:ext cx="663600" cy="6636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g23e499a6939_1_100"/>
            <p:cNvSpPr/>
            <p:nvPr/>
          </p:nvSpPr>
          <p:spPr>
            <a:xfrm rot="-5400000">
              <a:off x="348199" y="179450"/>
              <a:ext cx="1116300" cy="11163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3" name="Google Shape;103;g23e499a6939_1_100"/>
          <p:cNvSpPr txBox="1"/>
          <p:nvPr>
            <p:ph type="title"/>
          </p:nvPr>
        </p:nvSpPr>
        <p:spPr>
          <a:xfrm>
            <a:off x="1303800" y="598575"/>
            <a:ext cx="7030500" cy="9993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04" name="Google Shape;104;g23e499a6939_1_100"/>
          <p:cNvSpPr txBox="1"/>
          <p:nvPr>
            <p:ph idx="12" type="sldNum"/>
          </p:nvPr>
        </p:nvSpPr>
        <p:spPr>
          <a:xfrm>
            <a:off x="8451046" y="4736976"/>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lt"/>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05" name="Shape 105"/>
        <p:cNvGrpSpPr/>
        <p:nvPr/>
      </p:nvGrpSpPr>
      <p:grpSpPr>
        <a:xfrm>
          <a:off x="0" y="0"/>
          <a:ext cx="0" cy="0"/>
          <a:chOff x="0" y="0"/>
          <a:chExt cx="0" cy="0"/>
        </a:xfrm>
      </p:grpSpPr>
      <p:grpSp>
        <p:nvGrpSpPr>
          <p:cNvPr id="106" name="Google Shape;106;g23e499a6939_1_106"/>
          <p:cNvGrpSpPr/>
          <p:nvPr/>
        </p:nvGrpSpPr>
        <p:grpSpPr>
          <a:xfrm>
            <a:off x="625966" y="299376"/>
            <a:ext cx="999312" cy="999312"/>
            <a:chOff x="348199" y="179450"/>
            <a:chExt cx="1116300" cy="1116300"/>
          </a:xfrm>
        </p:grpSpPr>
        <p:sp>
          <p:nvSpPr>
            <p:cNvPr id="107" name="Google Shape;107;g23e499a6939_1_106"/>
            <p:cNvSpPr/>
            <p:nvPr/>
          </p:nvSpPr>
          <p:spPr>
            <a:xfrm rot="-5400000">
              <a:off x="574557" y="405788"/>
              <a:ext cx="663600" cy="6636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g23e499a6939_1_106"/>
            <p:cNvSpPr/>
            <p:nvPr/>
          </p:nvSpPr>
          <p:spPr>
            <a:xfrm rot="-5400000">
              <a:off x="348199" y="179450"/>
              <a:ext cx="1116300" cy="11163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9" name="Google Shape;109;g23e499a6939_1_106"/>
          <p:cNvSpPr txBox="1"/>
          <p:nvPr>
            <p:ph type="title"/>
          </p:nvPr>
        </p:nvSpPr>
        <p:spPr>
          <a:xfrm>
            <a:off x="1303800" y="598575"/>
            <a:ext cx="3312000" cy="15900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10" name="Google Shape;110;g23e499a6939_1_106"/>
          <p:cNvSpPr txBox="1"/>
          <p:nvPr>
            <p:ph idx="1" type="body"/>
          </p:nvPr>
        </p:nvSpPr>
        <p:spPr>
          <a:xfrm>
            <a:off x="1303800" y="2309675"/>
            <a:ext cx="3312000" cy="22218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111" name="Google Shape;111;g23e499a6939_1_106"/>
          <p:cNvSpPr txBox="1"/>
          <p:nvPr>
            <p:ph idx="12" type="sldNum"/>
          </p:nvPr>
        </p:nvSpPr>
        <p:spPr>
          <a:xfrm>
            <a:off x="8451046" y="4736976"/>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lt"/>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dk1"/>
        </a:solidFill>
      </p:bgPr>
    </p:bg>
    <p:spTree>
      <p:nvGrpSpPr>
        <p:cNvPr id="112" name="Shape 112"/>
        <p:cNvGrpSpPr/>
        <p:nvPr/>
      </p:nvGrpSpPr>
      <p:grpSpPr>
        <a:xfrm>
          <a:off x="0" y="0"/>
          <a:ext cx="0" cy="0"/>
          <a:chOff x="0" y="0"/>
          <a:chExt cx="0" cy="0"/>
        </a:xfrm>
      </p:grpSpPr>
      <p:grpSp>
        <p:nvGrpSpPr>
          <p:cNvPr id="113" name="Google Shape;113;g23e499a6939_1_113"/>
          <p:cNvGrpSpPr/>
          <p:nvPr/>
        </p:nvGrpSpPr>
        <p:grpSpPr>
          <a:xfrm>
            <a:off x="6866714" y="1306"/>
            <a:ext cx="2267451" cy="2601690"/>
            <a:chOff x="6790514" y="1306"/>
            <a:chExt cx="2267451" cy="2601690"/>
          </a:xfrm>
        </p:grpSpPr>
        <p:grpSp>
          <p:nvGrpSpPr>
            <p:cNvPr id="114" name="Google Shape;114;g23e499a6939_1_113"/>
            <p:cNvGrpSpPr/>
            <p:nvPr/>
          </p:nvGrpSpPr>
          <p:grpSpPr>
            <a:xfrm>
              <a:off x="7067465" y="1306"/>
              <a:ext cx="1990500" cy="1990200"/>
              <a:chOff x="7067465" y="1306"/>
              <a:chExt cx="1990500" cy="1990200"/>
            </a:xfrm>
          </p:grpSpPr>
          <p:sp>
            <p:nvSpPr>
              <p:cNvPr id="115" name="Google Shape;115;g23e499a6939_1_113"/>
              <p:cNvSpPr/>
              <p:nvPr/>
            </p:nvSpPr>
            <p:spPr>
              <a:xfrm rot="-8648551">
                <a:off x="7594313" y="527721"/>
                <a:ext cx="937226" cy="937226"/>
              </a:xfrm>
              <a:prstGeom prst="ellipse">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g23e499a6939_1_113"/>
              <p:cNvSpPr/>
              <p:nvPr/>
            </p:nvSpPr>
            <p:spPr>
              <a:xfrm rot="-8648551">
                <a:off x="7594313" y="527721"/>
                <a:ext cx="937226" cy="937226"/>
              </a:xfrm>
              <a:prstGeom prst="pie">
                <a:avLst>
                  <a:gd fmla="val 19376841" name="adj1"/>
                  <a:gd fmla="val 12313574"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g23e499a6939_1_113"/>
              <p:cNvSpPr/>
              <p:nvPr/>
            </p:nvSpPr>
            <p:spPr>
              <a:xfrm rot="-8649154">
                <a:off x="7349891" y="283705"/>
                <a:ext cx="1425647" cy="1425404"/>
              </a:xfrm>
              <a:prstGeom prst="ellipse">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8" name="Google Shape;118;g23e499a6939_1_113"/>
            <p:cNvGrpSpPr/>
            <p:nvPr/>
          </p:nvGrpSpPr>
          <p:grpSpPr>
            <a:xfrm>
              <a:off x="8207126" y="1807996"/>
              <a:ext cx="795000" cy="795000"/>
              <a:chOff x="8207126" y="1807996"/>
              <a:chExt cx="795000" cy="795000"/>
            </a:xfrm>
          </p:grpSpPr>
          <p:sp>
            <p:nvSpPr>
              <p:cNvPr id="119" name="Google Shape;119;g23e499a6939_1_113"/>
              <p:cNvSpPr/>
              <p:nvPr/>
            </p:nvSpPr>
            <p:spPr>
              <a:xfrm rot="2152054">
                <a:off x="8319942" y="1920813"/>
                <a:ext cx="569367" cy="569367"/>
              </a:xfrm>
              <a:prstGeom prst="ellipse">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g23e499a6939_1_113"/>
              <p:cNvSpPr/>
              <p:nvPr/>
            </p:nvSpPr>
            <p:spPr>
              <a:xfrm rot="2150259">
                <a:off x="8408218" y="2008610"/>
                <a:ext cx="393004" cy="393004"/>
              </a:xfrm>
              <a:prstGeom prst="ellipse">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g23e499a6939_1_113"/>
              <p:cNvSpPr/>
              <p:nvPr/>
            </p:nvSpPr>
            <p:spPr>
              <a:xfrm rot="2150259">
                <a:off x="8408218" y="2008610"/>
                <a:ext cx="393004" cy="393004"/>
              </a:xfrm>
              <a:prstGeom prst="pie">
                <a:avLst>
                  <a:gd fmla="val 5699893" name="adj1"/>
                  <a:gd fmla="val 12313574"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2" name="Google Shape;122;g23e499a6939_1_113"/>
            <p:cNvGrpSpPr/>
            <p:nvPr/>
          </p:nvGrpSpPr>
          <p:grpSpPr>
            <a:xfrm>
              <a:off x="6790514" y="118857"/>
              <a:ext cx="548700" cy="548700"/>
              <a:chOff x="6790514" y="118857"/>
              <a:chExt cx="548700" cy="548700"/>
            </a:xfrm>
          </p:grpSpPr>
          <p:sp>
            <p:nvSpPr>
              <p:cNvPr id="123" name="Google Shape;123;g23e499a6939_1_113"/>
              <p:cNvSpPr/>
              <p:nvPr/>
            </p:nvSpPr>
            <p:spPr>
              <a:xfrm rot="2150259">
                <a:off x="6868362" y="196705"/>
                <a:ext cx="393004" cy="393004"/>
              </a:xfrm>
              <a:prstGeom prst="ellipse">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g23e499a6939_1_113"/>
              <p:cNvSpPr/>
              <p:nvPr/>
            </p:nvSpPr>
            <p:spPr>
              <a:xfrm rot="2150259">
                <a:off x="6868362" y="196705"/>
                <a:ext cx="393004" cy="393004"/>
              </a:xfrm>
              <a:prstGeom prst="pie">
                <a:avLst>
                  <a:gd fmla="val 5699893" name="adj1"/>
                  <a:gd fmla="val 12313574"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125" name="Google Shape;125;g23e499a6939_1_113"/>
          <p:cNvSpPr txBox="1"/>
          <p:nvPr>
            <p:ph type="title"/>
          </p:nvPr>
        </p:nvSpPr>
        <p:spPr>
          <a:xfrm>
            <a:off x="824000" y="763600"/>
            <a:ext cx="5857800" cy="35733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p:txBody>
      </p:sp>
      <p:sp>
        <p:nvSpPr>
          <p:cNvPr id="126" name="Google Shape;126;g23e499a6939_1_113"/>
          <p:cNvSpPr txBox="1"/>
          <p:nvPr>
            <p:ph idx="12" type="sldNum"/>
          </p:nvPr>
        </p:nvSpPr>
        <p:spPr>
          <a:xfrm>
            <a:off x="8451046" y="4736976"/>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lt"/>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27" name="Shape 127"/>
        <p:cNvGrpSpPr/>
        <p:nvPr/>
      </p:nvGrpSpPr>
      <p:grpSpPr>
        <a:xfrm>
          <a:off x="0" y="0"/>
          <a:ext cx="0" cy="0"/>
          <a:chOff x="0" y="0"/>
          <a:chExt cx="0" cy="0"/>
        </a:xfrm>
      </p:grpSpPr>
      <p:grpSp>
        <p:nvGrpSpPr>
          <p:cNvPr id="128" name="Google Shape;128;g23e499a6939_1_128"/>
          <p:cNvGrpSpPr/>
          <p:nvPr/>
        </p:nvGrpSpPr>
        <p:grpSpPr>
          <a:xfrm>
            <a:off x="625966" y="299376"/>
            <a:ext cx="999312" cy="999312"/>
            <a:chOff x="348199" y="179450"/>
            <a:chExt cx="1116300" cy="1116300"/>
          </a:xfrm>
        </p:grpSpPr>
        <p:sp>
          <p:nvSpPr>
            <p:cNvPr id="129" name="Google Shape;129;g23e499a6939_1_128"/>
            <p:cNvSpPr/>
            <p:nvPr/>
          </p:nvSpPr>
          <p:spPr>
            <a:xfrm rot="-5400000">
              <a:off x="574557" y="405788"/>
              <a:ext cx="663600" cy="6636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g23e499a6939_1_128"/>
            <p:cNvSpPr/>
            <p:nvPr/>
          </p:nvSpPr>
          <p:spPr>
            <a:xfrm rot="-5400000">
              <a:off x="348199" y="179450"/>
              <a:ext cx="1116300" cy="11163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1" name="Google Shape;131;g23e499a6939_1_128"/>
          <p:cNvSpPr txBox="1"/>
          <p:nvPr>
            <p:ph type="title"/>
          </p:nvPr>
        </p:nvSpPr>
        <p:spPr>
          <a:xfrm>
            <a:off x="1303800" y="598575"/>
            <a:ext cx="3430500" cy="1990200"/>
          </a:xfrm>
          <a:prstGeom prst="rect">
            <a:avLst/>
          </a:prstGeom>
          <a:ln cap="flat" cmpd="sng" w="9525">
            <a:solidFill>
              <a:schemeClr val="lt1"/>
            </a:solidFill>
            <a:prstDash val="solid"/>
            <a:round/>
            <a:headEnd len="sm" w="sm" type="none"/>
            <a:tailEnd len="sm" w="sm" type="none"/>
          </a:ln>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32" name="Google Shape;132;g23e499a6939_1_128"/>
          <p:cNvSpPr txBox="1"/>
          <p:nvPr>
            <p:ph idx="1" type="subTitle"/>
          </p:nvPr>
        </p:nvSpPr>
        <p:spPr>
          <a:xfrm>
            <a:off x="1303800" y="2743203"/>
            <a:ext cx="3430500" cy="726000"/>
          </a:xfrm>
          <a:prstGeom prst="rect">
            <a:avLst/>
          </a:prstGeom>
          <a:ln cap="flat" cmpd="sng" w="9525">
            <a:solidFill>
              <a:schemeClr val="lt1"/>
            </a:solidFill>
            <a:prstDash val="solid"/>
            <a:round/>
            <a:headEnd len="sm" w="sm" type="none"/>
            <a:tailEnd len="sm" w="sm" type="none"/>
          </a:ln>
        </p:spPr>
        <p:txBody>
          <a:bodyPr anchorCtr="0" anchor="t" bIns="91425" lIns="91425" spcFirstLastPara="1" rIns="91425" wrap="square" tIns="91425">
            <a:normAutofit/>
          </a:bodyPr>
          <a:lstStyle>
            <a:lvl1pPr lvl="0">
              <a:lnSpc>
                <a:spcPct val="100000"/>
              </a:lnSpc>
              <a:spcBef>
                <a:spcPts val="0"/>
              </a:spcBef>
              <a:spcAft>
                <a:spcPts val="0"/>
              </a:spcAft>
              <a:buSzPts val="1600"/>
              <a:buNone/>
              <a:defRPr sz="1600"/>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p:txBody>
      </p:sp>
      <p:sp>
        <p:nvSpPr>
          <p:cNvPr id="133" name="Google Shape;133;g23e499a6939_1_128"/>
          <p:cNvSpPr txBox="1"/>
          <p:nvPr>
            <p:ph idx="2" type="body"/>
          </p:nvPr>
        </p:nvSpPr>
        <p:spPr>
          <a:xfrm>
            <a:off x="4903700" y="661000"/>
            <a:ext cx="3430500" cy="3870600"/>
          </a:xfrm>
          <a:prstGeom prst="rect">
            <a:avLst/>
          </a:prstGeom>
          <a:ln cap="flat" cmpd="sng" w="9525">
            <a:solidFill>
              <a:schemeClr val="lt1"/>
            </a:solidFill>
            <a:prstDash val="solid"/>
            <a:round/>
            <a:headEnd len="sm" w="sm" type="none"/>
            <a:tailEnd len="sm" w="sm" type="none"/>
          </a:ln>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134" name="Google Shape;134;g23e499a6939_1_128"/>
          <p:cNvSpPr txBox="1"/>
          <p:nvPr>
            <p:ph idx="12" type="sldNum"/>
          </p:nvPr>
        </p:nvSpPr>
        <p:spPr>
          <a:xfrm>
            <a:off x="8451046" y="4736976"/>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lt"/>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35" name="Shape 135"/>
        <p:cNvGrpSpPr/>
        <p:nvPr/>
      </p:nvGrpSpPr>
      <p:grpSpPr>
        <a:xfrm>
          <a:off x="0" y="0"/>
          <a:ext cx="0" cy="0"/>
          <a:chOff x="0" y="0"/>
          <a:chExt cx="0" cy="0"/>
        </a:xfrm>
      </p:grpSpPr>
      <p:grpSp>
        <p:nvGrpSpPr>
          <p:cNvPr id="136" name="Google Shape;136;g23e499a6939_1_136"/>
          <p:cNvGrpSpPr/>
          <p:nvPr/>
        </p:nvGrpSpPr>
        <p:grpSpPr>
          <a:xfrm>
            <a:off x="713373" y="3847119"/>
            <a:ext cx="825392" cy="825392"/>
            <a:chOff x="348199" y="179450"/>
            <a:chExt cx="1116300" cy="1116300"/>
          </a:xfrm>
        </p:grpSpPr>
        <p:sp>
          <p:nvSpPr>
            <p:cNvPr id="137" name="Google Shape;137;g23e499a6939_1_136"/>
            <p:cNvSpPr/>
            <p:nvPr/>
          </p:nvSpPr>
          <p:spPr>
            <a:xfrm rot="-5400000">
              <a:off x="574557" y="405788"/>
              <a:ext cx="663600" cy="6636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g23e499a6939_1_136"/>
            <p:cNvSpPr/>
            <p:nvPr/>
          </p:nvSpPr>
          <p:spPr>
            <a:xfrm rot="-5400000">
              <a:off x="348199" y="179450"/>
              <a:ext cx="1116300" cy="11163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9" name="Google Shape;139;g23e499a6939_1_136"/>
          <p:cNvSpPr txBox="1"/>
          <p:nvPr>
            <p:ph idx="1" type="body"/>
          </p:nvPr>
        </p:nvSpPr>
        <p:spPr>
          <a:xfrm>
            <a:off x="1303800" y="4138975"/>
            <a:ext cx="5843100" cy="534900"/>
          </a:xfrm>
          <a:prstGeom prst="rect">
            <a:avLst/>
          </a:prstGeom>
        </p:spPr>
        <p:txBody>
          <a:bodyPr anchorCtr="0" anchor="t" bIns="91425" lIns="91425" spcFirstLastPara="1" rIns="91425" wrap="square" tIns="91425">
            <a:normAutofit/>
          </a:bodyPr>
          <a:lstStyle>
            <a:lvl1pPr indent="-228600" lvl="0" marL="457200">
              <a:lnSpc>
                <a:spcPct val="100000"/>
              </a:lnSpc>
              <a:spcBef>
                <a:spcPts val="0"/>
              </a:spcBef>
              <a:spcAft>
                <a:spcPts val="0"/>
              </a:spcAft>
              <a:buSzPts val="1300"/>
              <a:buNone/>
              <a:defRPr/>
            </a:lvl1pPr>
          </a:lstStyle>
          <a:p/>
        </p:txBody>
      </p:sp>
      <p:sp>
        <p:nvSpPr>
          <p:cNvPr id="140" name="Google Shape;140;g23e499a6939_1_136"/>
          <p:cNvSpPr txBox="1"/>
          <p:nvPr>
            <p:ph idx="12" type="sldNum"/>
          </p:nvPr>
        </p:nvSpPr>
        <p:spPr>
          <a:xfrm>
            <a:off x="8451046" y="4736976"/>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lt"/>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accent3"/>
        </a:solidFill>
      </p:bgPr>
    </p:bg>
    <p:spTree>
      <p:nvGrpSpPr>
        <p:cNvPr id="141" name="Shape 141"/>
        <p:cNvGrpSpPr/>
        <p:nvPr/>
      </p:nvGrpSpPr>
      <p:grpSpPr>
        <a:xfrm>
          <a:off x="0" y="0"/>
          <a:ext cx="0" cy="0"/>
          <a:chOff x="0" y="0"/>
          <a:chExt cx="0" cy="0"/>
        </a:xfrm>
      </p:grpSpPr>
      <p:grpSp>
        <p:nvGrpSpPr>
          <p:cNvPr id="142" name="Google Shape;142;g23e499a6939_1_142"/>
          <p:cNvGrpSpPr/>
          <p:nvPr/>
        </p:nvGrpSpPr>
        <p:grpSpPr>
          <a:xfrm>
            <a:off x="52" y="4099200"/>
            <a:ext cx="9144036" cy="1044300"/>
            <a:chOff x="52" y="4099200"/>
            <a:chExt cx="9144036" cy="1044300"/>
          </a:xfrm>
        </p:grpSpPr>
        <p:grpSp>
          <p:nvGrpSpPr>
            <p:cNvPr id="143" name="Google Shape;143;g23e499a6939_1_142"/>
            <p:cNvGrpSpPr/>
            <p:nvPr/>
          </p:nvGrpSpPr>
          <p:grpSpPr>
            <a:xfrm>
              <a:off x="52" y="4309200"/>
              <a:ext cx="231622" cy="834300"/>
              <a:chOff x="2688737" y="4301380"/>
              <a:chExt cx="231900" cy="834300"/>
            </a:xfrm>
          </p:grpSpPr>
          <p:sp>
            <p:nvSpPr>
              <p:cNvPr id="144" name="Google Shape;144;g23e499a6939_1_142"/>
              <p:cNvSpPr/>
              <p:nvPr/>
            </p:nvSpPr>
            <p:spPr>
              <a:xfrm flipH="1">
                <a:off x="2688737" y="4720780"/>
                <a:ext cx="2319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g23e499a6939_1_142"/>
              <p:cNvSpPr/>
              <p:nvPr/>
            </p:nvSpPr>
            <p:spPr>
              <a:xfrm flipH="1">
                <a:off x="2688737" y="4301380"/>
                <a:ext cx="2319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g23e499a6939_1_142"/>
              <p:cNvSpPr/>
              <p:nvPr/>
            </p:nvSpPr>
            <p:spPr>
              <a:xfrm flipH="1">
                <a:off x="2688737" y="4511080"/>
                <a:ext cx="2319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g23e499a6939_1_142"/>
              <p:cNvSpPr/>
              <p:nvPr/>
            </p:nvSpPr>
            <p:spPr>
              <a:xfrm flipH="1">
                <a:off x="2688737" y="4930480"/>
                <a:ext cx="2319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8" name="Google Shape;148;g23e499a6939_1_142"/>
            <p:cNvGrpSpPr/>
            <p:nvPr/>
          </p:nvGrpSpPr>
          <p:grpSpPr>
            <a:xfrm>
              <a:off x="371406" y="4099200"/>
              <a:ext cx="231622" cy="1044300"/>
              <a:chOff x="2688737" y="4091380"/>
              <a:chExt cx="231900" cy="1044300"/>
            </a:xfrm>
          </p:grpSpPr>
          <p:sp>
            <p:nvSpPr>
              <p:cNvPr id="149" name="Google Shape;149;g23e499a6939_1_142"/>
              <p:cNvSpPr/>
              <p:nvPr/>
            </p:nvSpPr>
            <p:spPr>
              <a:xfrm flipH="1">
                <a:off x="2688737" y="4720780"/>
                <a:ext cx="2319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g23e499a6939_1_142"/>
              <p:cNvSpPr/>
              <p:nvPr/>
            </p:nvSpPr>
            <p:spPr>
              <a:xfrm flipH="1">
                <a:off x="2688737" y="4301380"/>
                <a:ext cx="2319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g23e499a6939_1_142"/>
              <p:cNvSpPr/>
              <p:nvPr/>
            </p:nvSpPr>
            <p:spPr>
              <a:xfrm flipH="1">
                <a:off x="2688737" y="4511080"/>
                <a:ext cx="2319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g23e499a6939_1_142"/>
              <p:cNvSpPr/>
              <p:nvPr/>
            </p:nvSpPr>
            <p:spPr>
              <a:xfrm flipH="1">
                <a:off x="2688737" y="4091380"/>
                <a:ext cx="231900" cy="104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g23e499a6939_1_142"/>
              <p:cNvSpPr/>
              <p:nvPr/>
            </p:nvSpPr>
            <p:spPr>
              <a:xfrm flipH="1">
                <a:off x="2688737" y="4930480"/>
                <a:ext cx="2319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4" name="Google Shape;154;g23e499a6939_1_142"/>
            <p:cNvGrpSpPr/>
            <p:nvPr/>
          </p:nvGrpSpPr>
          <p:grpSpPr>
            <a:xfrm>
              <a:off x="742761" y="4309200"/>
              <a:ext cx="231622" cy="834300"/>
              <a:chOff x="2688737" y="4301380"/>
              <a:chExt cx="231900" cy="834300"/>
            </a:xfrm>
          </p:grpSpPr>
          <p:sp>
            <p:nvSpPr>
              <p:cNvPr id="155" name="Google Shape;155;g23e499a6939_1_142"/>
              <p:cNvSpPr/>
              <p:nvPr/>
            </p:nvSpPr>
            <p:spPr>
              <a:xfrm flipH="1">
                <a:off x="2688737" y="4720780"/>
                <a:ext cx="2319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g23e499a6939_1_142"/>
              <p:cNvSpPr/>
              <p:nvPr/>
            </p:nvSpPr>
            <p:spPr>
              <a:xfrm flipH="1">
                <a:off x="2688737" y="4301380"/>
                <a:ext cx="2319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g23e499a6939_1_142"/>
              <p:cNvSpPr/>
              <p:nvPr/>
            </p:nvSpPr>
            <p:spPr>
              <a:xfrm flipH="1">
                <a:off x="2688737" y="4511080"/>
                <a:ext cx="2319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g23e499a6939_1_142"/>
              <p:cNvSpPr/>
              <p:nvPr/>
            </p:nvSpPr>
            <p:spPr>
              <a:xfrm flipH="1">
                <a:off x="2688737" y="4930480"/>
                <a:ext cx="2319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9" name="Google Shape;159;g23e499a6939_1_142"/>
            <p:cNvGrpSpPr/>
            <p:nvPr/>
          </p:nvGrpSpPr>
          <p:grpSpPr>
            <a:xfrm>
              <a:off x="1114115" y="4518900"/>
              <a:ext cx="231622" cy="624600"/>
              <a:chOff x="2688737" y="4511080"/>
              <a:chExt cx="231900" cy="624600"/>
            </a:xfrm>
          </p:grpSpPr>
          <p:sp>
            <p:nvSpPr>
              <p:cNvPr id="160" name="Google Shape;160;g23e499a6939_1_142"/>
              <p:cNvSpPr/>
              <p:nvPr/>
            </p:nvSpPr>
            <p:spPr>
              <a:xfrm flipH="1">
                <a:off x="2688737" y="4720780"/>
                <a:ext cx="2319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g23e499a6939_1_142"/>
              <p:cNvSpPr/>
              <p:nvPr/>
            </p:nvSpPr>
            <p:spPr>
              <a:xfrm flipH="1">
                <a:off x="2688737" y="4511080"/>
                <a:ext cx="2319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g23e499a6939_1_142"/>
              <p:cNvSpPr/>
              <p:nvPr/>
            </p:nvSpPr>
            <p:spPr>
              <a:xfrm flipH="1">
                <a:off x="2688737" y="4930480"/>
                <a:ext cx="2319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3" name="Google Shape;163;g23e499a6939_1_142"/>
            <p:cNvGrpSpPr/>
            <p:nvPr/>
          </p:nvGrpSpPr>
          <p:grpSpPr>
            <a:xfrm>
              <a:off x="1856753" y="4099200"/>
              <a:ext cx="231600" cy="1044300"/>
              <a:chOff x="1856753" y="4099200"/>
              <a:chExt cx="231600" cy="1044300"/>
            </a:xfrm>
          </p:grpSpPr>
          <p:sp>
            <p:nvSpPr>
              <p:cNvPr id="164" name="Google Shape;164;g23e499a6939_1_142"/>
              <p:cNvSpPr/>
              <p:nvPr/>
            </p:nvSpPr>
            <p:spPr>
              <a:xfrm flipH="1">
                <a:off x="1856753"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g23e499a6939_1_142"/>
              <p:cNvSpPr/>
              <p:nvPr/>
            </p:nvSpPr>
            <p:spPr>
              <a:xfrm flipH="1">
                <a:off x="1856753"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g23e499a6939_1_142"/>
              <p:cNvSpPr/>
              <p:nvPr/>
            </p:nvSpPr>
            <p:spPr>
              <a:xfrm flipH="1">
                <a:off x="1856753"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g23e499a6939_1_142"/>
              <p:cNvSpPr/>
              <p:nvPr/>
            </p:nvSpPr>
            <p:spPr>
              <a:xfrm flipH="1">
                <a:off x="1856753" y="4099200"/>
                <a:ext cx="231600" cy="104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g23e499a6939_1_142"/>
              <p:cNvSpPr/>
              <p:nvPr/>
            </p:nvSpPr>
            <p:spPr>
              <a:xfrm flipH="1">
                <a:off x="1856753"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9" name="Google Shape;169;g23e499a6939_1_142"/>
            <p:cNvGrpSpPr/>
            <p:nvPr/>
          </p:nvGrpSpPr>
          <p:grpSpPr>
            <a:xfrm>
              <a:off x="2228107" y="4309200"/>
              <a:ext cx="231600" cy="834300"/>
              <a:chOff x="2228107" y="4309200"/>
              <a:chExt cx="231600" cy="834300"/>
            </a:xfrm>
          </p:grpSpPr>
          <p:sp>
            <p:nvSpPr>
              <p:cNvPr id="170" name="Google Shape;170;g23e499a6939_1_142"/>
              <p:cNvSpPr/>
              <p:nvPr/>
            </p:nvSpPr>
            <p:spPr>
              <a:xfrm flipH="1">
                <a:off x="2228107"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g23e499a6939_1_142"/>
              <p:cNvSpPr/>
              <p:nvPr/>
            </p:nvSpPr>
            <p:spPr>
              <a:xfrm flipH="1">
                <a:off x="2228107"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g23e499a6939_1_142"/>
              <p:cNvSpPr/>
              <p:nvPr/>
            </p:nvSpPr>
            <p:spPr>
              <a:xfrm flipH="1">
                <a:off x="2228107"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g23e499a6939_1_142"/>
              <p:cNvSpPr/>
              <p:nvPr/>
            </p:nvSpPr>
            <p:spPr>
              <a:xfrm flipH="1">
                <a:off x="2228107"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4" name="Google Shape;174;g23e499a6939_1_142"/>
            <p:cNvGrpSpPr/>
            <p:nvPr/>
          </p:nvGrpSpPr>
          <p:grpSpPr>
            <a:xfrm>
              <a:off x="2599462" y="4518900"/>
              <a:ext cx="231600" cy="624600"/>
              <a:chOff x="2599462" y="4518900"/>
              <a:chExt cx="231600" cy="624600"/>
            </a:xfrm>
          </p:grpSpPr>
          <p:sp>
            <p:nvSpPr>
              <p:cNvPr id="175" name="Google Shape;175;g23e499a6939_1_142"/>
              <p:cNvSpPr/>
              <p:nvPr/>
            </p:nvSpPr>
            <p:spPr>
              <a:xfrm flipH="1">
                <a:off x="2599462"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g23e499a6939_1_142"/>
              <p:cNvSpPr/>
              <p:nvPr/>
            </p:nvSpPr>
            <p:spPr>
              <a:xfrm flipH="1">
                <a:off x="2599462"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g23e499a6939_1_142"/>
              <p:cNvSpPr/>
              <p:nvPr/>
            </p:nvSpPr>
            <p:spPr>
              <a:xfrm flipH="1">
                <a:off x="2599462"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8" name="Google Shape;178;g23e499a6939_1_142"/>
            <p:cNvGrpSpPr/>
            <p:nvPr/>
          </p:nvGrpSpPr>
          <p:grpSpPr>
            <a:xfrm>
              <a:off x="3342171" y="4099200"/>
              <a:ext cx="231600" cy="1044300"/>
              <a:chOff x="3342171" y="4099200"/>
              <a:chExt cx="231600" cy="1044300"/>
            </a:xfrm>
          </p:grpSpPr>
          <p:sp>
            <p:nvSpPr>
              <p:cNvPr id="179" name="Google Shape;179;g23e499a6939_1_142"/>
              <p:cNvSpPr/>
              <p:nvPr/>
            </p:nvSpPr>
            <p:spPr>
              <a:xfrm flipH="1">
                <a:off x="3342171"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g23e499a6939_1_142"/>
              <p:cNvSpPr/>
              <p:nvPr/>
            </p:nvSpPr>
            <p:spPr>
              <a:xfrm flipH="1">
                <a:off x="3342171"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g23e499a6939_1_142"/>
              <p:cNvSpPr/>
              <p:nvPr/>
            </p:nvSpPr>
            <p:spPr>
              <a:xfrm flipH="1">
                <a:off x="3342171"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g23e499a6939_1_142"/>
              <p:cNvSpPr/>
              <p:nvPr/>
            </p:nvSpPr>
            <p:spPr>
              <a:xfrm flipH="1">
                <a:off x="3342171" y="4099200"/>
                <a:ext cx="231600" cy="104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g23e499a6939_1_142"/>
              <p:cNvSpPr/>
              <p:nvPr/>
            </p:nvSpPr>
            <p:spPr>
              <a:xfrm flipH="1">
                <a:off x="3342171"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4" name="Google Shape;184;g23e499a6939_1_142"/>
            <p:cNvGrpSpPr/>
            <p:nvPr/>
          </p:nvGrpSpPr>
          <p:grpSpPr>
            <a:xfrm>
              <a:off x="3713525" y="4309200"/>
              <a:ext cx="231600" cy="834300"/>
              <a:chOff x="3713525" y="4309200"/>
              <a:chExt cx="231600" cy="834300"/>
            </a:xfrm>
          </p:grpSpPr>
          <p:sp>
            <p:nvSpPr>
              <p:cNvPr id="185" name="Google Shape;185;g23e499a6939_1_142"/>
              <p:cNvSpPr/>
              <p:nvPr/>
            </p:nvSpPr>
            <p:spPr>
              <a:xfrm flipH="1">
                <a:off x="3713525"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g23e499a6939_1_142"/>
              <p:cNvSpPr/>
              <p:nvPr/>
            </p:nvSpPr>
            <p:spPr>
              <a:xfrm flipH="1">
                <a:off x="3713525"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g23e499a6939_1_142"/>
              <p:cNvSpPr/>
              <p:nvPr/>
            </p:nvSpPr>
            <p:spPr>
              <a:xfrm flipH="1">
                <a:off x="3713525"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g23e499a6939_1_142"/>
              <p:cNvSpPr/>
              <p:nvPr/>
            </p:nvSpPr>
            <p:spPr>
              <a:xfrm flipH="1">
                <a:off x="3713525"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9" name="Google Shape;189;g23e499a6939_1_142"/>
            <p:cNvGrpSpPr/>
            <p:nvPr/>
          </p:nvGrpSpPr>
          <p:grpSpPr>
            <a:xfrm>
              <a:off x="1485398" y="4309200"/>
              <a:ext cx="231600" cy="834300"/>
              <a:chOff x="1485398" y="4309200"/>
              <a:chExt cx="231600" cy="834300"/>
            </a:xfrm>
          </p:grpSpPr>
          <p:sp>
            <p:nvSpPr>
              <p:cNvPr id="190" name="Google Shape;190;g23e499a6939_1_142"/>
              <p:cNvSpPr/>
              <p:nvPr/>
            </p:nvSpPr>
            <p:spPr>
              <a:xfrm flipH="1">
                <a:off x="1485398"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g23e499a6939_1_142"/>
              <p:cNvSpPr/>
              <p:nvPr/>
            </p:nvSpPr>
            <p:spPr>
              <a:xfrm flipH="1">
                <a:off x="1485398"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g23e499a6939_1_142"/>
              <p:cNvSpPr/>
              <p:nvPr/>
            </p:nvSpPr>
            <p:spPr>
              <a:xfrm flipH="1">
                <a:off x="1485398"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g23e499a6939_1_142"/>
              <p:cNvSpPr/>
              <p:nvPr/>
            </p:nvSpPr>
            <p:spPr>
              <a:xfrm flipH="1">
                <a:off x="1485398"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4" name="Google Shape;194;g23e499a6939_1_142"/>
            <p:cNvGrpSpPr/>
            <p:nvPr/>
          </p:nvGrpSpPr>
          <p:grpSpPr>
            <a:xfrm>
              <a:off x="4084879" y="4518900"/>
              <a:ext cx="231600" cy="624600"/>
              <a:chOff x="4084879" y="4518900"/>
              <a:chExt cx="231600" cy="624600"/>
            </a:xfrm>
          </p:grpSpPr>
          <p:sp>
            <p:nvSpPr>
              <p:cNvPr id="195" name="Google Shape;195;g23e499a6939_1_142"/>
              <p:cNvSpPr/>
              <p:nvPr/>
            </p:nvSpPr>
            <p:spPr>
              <a:xfrm flipH="1">
                <a:off x="4084879"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g23e499a6939_1_142"/>
              <p:cNvSpPr/>
              <p:nvPr/>
            </p:nvSpPr>
            <p:spPr>
              <a:xfrm flipH="1">
                <a:off x="4084879"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g23e499a6939_1_142"/>
              <p:cNvSpPr/>
              <p:nvPr/>
            </p:nvSpPr>
            <p:spPr>
              <a:xfrm flipH="1">
                <a:off x="4084879"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8" name="Google Shape;198;g23e499a6939_1_142"/>
            <p:cNvGrpSpPr/>
            <p:nvPr/>
          </p:nvGrpSpPr>
          <p:grpSpPr>
            <a:xfrm>
              <a:off x="2970816" y="4309200"/>
              <a:ext cx="231600" cy="834300"/>
              <a:chOff x="2970816" y="4309200"/>
              <a:chExt cx="231600" cy="834300"/>
            </a:xfrm>
          </p:grpSpPr>
          <p:sp>
            <p:nvSpPr>
              <p:cNvPr id="199" name="Google Shape;199;g23e499a6939_1_142"/>
              <p:cNvSpPr/>
              <p:nvPr/>
            </p:nvSpPr>
            <p:spPr>
              <a:xfrm flipH="1">
                <a:off x="2970816"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g23e499a6939_1_142"/>
              <p:cNvSpPr/>
              <p:nvPr/>
            </p:nvSpPr>
            <p:spPr>
              <a:xfrm flipH="1">
                <a:off x="2970816"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g23e499a6939_1_142"/>
              <p:cNvSpPr/>
              <p:nvPr/>
            </p:nvSpPr>
            <p:spPr>
              <a:xfrm flipH="1">
                <a:off x="2970816"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g23e499a6939_1_142"/>
              <p:cNvSpPr/>
              <p:nvPr/>
            </p:nvSpPr>
            <p:spPr>
              <a:xfrm flipH="1">
                <a:off x="2970816"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03" name="Google Shape;203;g23e499a6939_1_142"/>
            <p:cNvGrpSpPr/>
            <p:nvPr/>
          </p:nvGrpSpPr>
          <p:grpSpPr>
            <a:xfrm>
              <a:off x="4456234" y="4309200"/>
              <a:ext cx="231600" cy="834300"/>
              <a:chOff x="4456234" y="4309200"/>
              <a:chExt cx="231600" cy="834300"/>
            </a:xfrm>
          </p:grpSpPr>
          <p:sp>
            <p:nvSpPr>
              <p:cNvPr id="204" name="Google Shape;204;g23e499a6939_1_142"/>
              <p:cNvSpPr/>
              <p:nvPr/>
            </p:nvSpPr>
            <p:spPr>
              <a:xfrm flipH="1">
                <a:off x="4456234"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g23e499a6939_1_142"/>
              <p:cNvSpPr/>
              <p:nvPr/>
            </p:nvSpPr>
            <p:spPr>
              <a:xfrm flipH="1">
                <a:off x="4456234"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g23e499a6939_1_142"/>
              <p:cNvSpPr/>
              <p:nvPr/>
            </p:nvSpPr>
            <p:spPr>
              <a:xfrm flipH="1">
                <a:off x="4456234"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g23e499a6939_1_142"/>
              <p:cNvSpPr/>
              <p:nvPr/>
            </p:nvSpPr>
            <p:spPr>
              <a:xfrm flipH="1">
                <a:off x="4456234"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08" name="Google Shape;208;g23e499a6939_1_142"/>
            <p:cNvGrpSpPr/>
            <p:nvPr/>
          </p:nvGrpSpPr>
          <p:grpSpPr>
            <a:xfrm>
              <a:off x="4827588" y="4099200"/>
              <a:ext cx="231600" cy="1044300"/>
              <a:chOff x="4827588" y="4099200"/>
              <a:chExt cx="231600" cy="1044300"/>
            </a:xfrm>
          </p:grpSpPr>
          <p:sp>
            <p:nvSpPr>
              <p:cNvPr id="209" name="Google Shape;209;g23e499a6939_1_142"/>
              <p:cNvSpPr/>
              <p:nvPr/>
            </p:nvSpPr>
            <p:spPr>
              <a:xfrm flipH="1">
                <a:off x="4827588"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g23e499a6939_1_142"/>
              <p:cNvSpPr/>
              <p:nvPr/>
            </p:nvSpPr>
            <p:spPr>
              <a:xfrm flipH="1">
                <a:off x="4827588"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g23e499a6939_1_142"/>
              <p:cNvSpPr/>
              <p:nvPr/>
            </p:nvSpPr>
            <p:spPr>
              <a:xfrm flipH="1">
                <a:off x="4827588"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g23e499a6939_1_142"/>
              <p:cNvSpPr/>
              <p:nvPr/>
            </p:nvSpPr>
            <p:spPr>
              <a:xfrm flipH="1">
                <a:off x="4827588" y="4099200"/>
                <a:ext cx="231600" cy="104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g23e499a6939_1_142"/>
              <p:cNvSpPr/>
              <p:nvPr/>
            </p:nvSpPr>
            <p:spPr>
              <a:xfrm flipH="1">
                <a:off x="4827588"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4" name="Google Shape;214;g23e499a6939_1_142"/>
            <p:cNvGrpSpPr/>
            <p:nvPr/>
          </p:nvGrpSpPr>
          <p:grpSpPr>
            <a:xfrm>
              <a:off x="5198943" y="4309200"/>
              <a:ext cx="231600" cy="834300"/>
              <a:chOff x="5198943" y="4309200"/>
              <a:chExt cx="231600" cy="834300"/>
            </a:xfrm>
          </p:grpSpPr>
          <p:sp>
            <p:nvSpPr>
              <p:cNvPr id="215" name="Google Shape;215;g23e499a6939_1_142"/>
              <p:cNvSpPr/>
              <p:nvPr/>
            </p:nvSpPr>
            <p:spPr>
              <a:xfrm flipH="1">
                <a:off x="5198943"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g23e499a6939_1_142"/>
              <p:cNvSpPr/>
              <p:nvPr/>
            </p:nvSpPr>
            <p:spPr>
              <a:xfrm flipH="1">
                <a:off x="5198943"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g23e499a6939_1_142"/>
              <p:cNvSpPr/>
              <p:nvPr/>
            </p:nvSpPr>
            <p:spPr>
              <a:xfrm flipH="1">
                <a:off x="5198943"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g23e499a6939_1_142"/>
              <p:cNvSpPr/>
              <p:nvPr/>
            </p:nvSpPr>
            <p:spPr>
              <a:xfrm flipH="1">
                <a:off x="5198943"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9" name="Google Shape;219;g23e499a6939_1_142"/>
            <p:cNvGrpSpPr/>
            <p:nvPr/>
          </p:nvGrpSpPr>
          <p:grpSpPr>
            <a:xfrm>
              <a:off x="5570297" y="4518900"/>
              <a:ext cx="231600" cy="624600"/>
              <a:chOff x="5570297" y="4518900"/>
              <a:chExt cx="231600" cy="624600"/>
            </a:xfrm>
          </p:grpSpPr>
          <p:sp>
            <p:nvSpPr>
              <p:cNvPr id="220" name="Google Shape;220;g23e499a6939_1_142"/>
              <p:cNvSpPr/>
              <p:nvPr/>
            </p:nvSpPr>
            <p:spPr>
              <a:xfrm flipH="1">
                <a:off x="5570297"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g23e499a6939_1_142"/>
              <p:cNvSpPr/>
              <p:nvPr/>
            </p:nvSpPr>
            <p:spPr>
              <a:xfrm flipH="1">
                <a:off x="5570297"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g23e499a6939_1_142"/>
              <p:cNvSpPr/>
              <p:nvPr/>
            </p:nvSpPr>
            <p:spPr>
              <a:xfrm flipH="1">
                <a:off x="5570297"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3" name="Google Shape;223;g23e499a6939_1_142"/>
            <p:cNvGrpSpPr/>
            <p:nvPr/>
          </p:nvGrpSpPr>
          <p:grpSpPr>
            <a:xfrm>
              <a:off x="5941652" y="4309200"/>
              <a:ext cx="231600" cy="834300"/>
              <a:chOff x="5941652" y="4309200"/>
              <a:chExt cx="231600" cy="834300"/>
            </a:xfrm>
          </p:grpSpPr>
          <p:sp>
            <p:nvSpPr>
              <p:cNvPr id="224" name="Google Shape;224;g23e499a6939_1_142"/>
              <p:cNvSpPr/>
              <p:nvPr/>
            </p:nvSpPr>
            <p:spPr>
              <a:xfrm flipH="1">
                <a:off x="5941652"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g23e499a6939_1_142"/>
              <p:cNvSpPr/>
              <p:nvPr/>
            </p:nvSpPr>
            <p:spPr>
              <a:xfrm flipH="1">
                <a:off x="5941652"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g23e499a6939_1_142"/>
              <p:cNvSpPr/>
              <p:nvPr/>
            </p:nvSpPr>
            <p:spPr>
              <a:xfrm flipH="1">
                <a:off x="5941652"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g23e499a6939_1_142"/>
              <p:cNvSpPr/>
              <p:nvPr/>
            </p:nvSpPr>
            <p:spPr>
              <a:xfrm flipH="1">
                <a:off x="5941652"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8" name="Google Shape;228;g23e499a6939_1_142"/>
            <p:cNvGrpSpPr/>
            <p:nvPr/>
          </p:nvGrpSpPr>
          <p:grpSpPr>
            <a:xfrm>
              <a:off x="6313006" y="4099200"/>
              <a:ext cx="231600" cy="1044300"/>
              <a:chOff x="6313006" y="4099200"/>
              <a:chExt cx="231600" cy="1044300"/>
            </a:xfrm>
          </p:grpSpPr>
          <p:sp>
            <p:nvSpPr>
              <p:cNvPr id="229" name="Google Shape;229;g23e499a6939_1_142"/>
              <p:cNvSpPr/>
              <p:nvPr/>
            </p:nvSpPr>
            <p:spPr>
              <a:xfrm flipH="1">
                <a:off x="6313006"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g23e499a6939_1_142"/>
              <p:cNvSpPr/>
              <p:nvPr/>
            </p:nvSpPr>
            <p:spPr>
              <a:xfrm flipH="1">
                <a:off x="6313006"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g23e499a6939_1_142"/>
              <p:cNvSpPr/>
              <p:nvPr/>
            </p:nvSpPr>
            <p:spPr>
              <a:xfrm flipH="1">
                <a:off x="6313006"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g23e499a6939_1_142"/>
              <p:cNvSpPr/>
              <p:nvPr/>
            </p:nvSpPr>
            <p:spPr>
              <a:xfrm flipH="1">
                <a:off x="6313006" y="4099200"/>
                <a:ext cx="231600" cy="104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g23e499a6939_1_142"/>
              <p:cNvSpPr/>
              <p:nvPr/>
            </p:nvSpPr>
            <p:spPr>
              <a:xfrm flipH="1">
                <a:off x="6313006"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4" name="Google Shape;234;g23e499a6939_1_142"/>
            <p:cNvGrpSpPr/>
            <p:nvPr/>
          </p:nvGrpSpPr>
          <p:grpSpPr>
            <a:xfrm>
              <a:off x="6684361" y="4309200"/>
              <a:ext cx="231600" cy="834300"/>
              <a:chOff x="6684361" y="4309200"/>
              <a:chExt cx="231600" cy="834300"/>
            </a:xfrm>
          </p:grpSpPr>
          <p:sp>
            <p:nvSpPr>
              <p:cNvPr id="235" name="Google Shape;235;g23e499a6939_1_142"/>
              <p:cNvSpPr/>
              <p:nvPr/>
            </p:nvSpPr>
            <p:spPr>
              <a:xfrm flipH="1">
                <a:off x="6684361"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g23e499a6939_1_142"/>
              <p:cNvSpPr/>
              <p:nvPr/>
            </p:nvSpPr>
            <p:spPr>
              <a:xfrm flipH="1">
                <a:off x="6684361"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g23e499a6939_1_142"/>
              <p:cNvSpPr/>
              <p:nvPr/>
            </p:nvSpPr>
            <p:spPr>
              <a:xfrm flipH="1">
                <a:off x="6684361"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g23e499a6939_1_142"/>
              <p:cNvSpPr/>
              <p:nvPr/>
            </p:nvSpPr>
            <p:spPr>
              <a:xfrm flipH="1">
                <a:off x="6684361"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9" name="Google Shape;239;g23e499a6939_1_142"/>
            <p:cNvGrpSpPr/>
            <p:nvPr/>
          </p:nvGrpSpPr>
          <p:grpSpPr>
            <a:xfrm>
              <a:off x="7055715" y="4518900"/>
              <a:ext cx="231600" cy="624600"/>
              <a:chOff x="7055715" y="4518900"/>
              <a:chExt cx="231600" cy="624600"/>
            </a:xfrm>
          </p:grpSpPr>
          <p:sp>
            <p:nvSpPr>
              <p:cNvPr id="240" name="Google Shape;240;g23e499a6939_1_142"/>
              <p:cNvSpPr/>
              <p:nvPr/>
            </p:nvSpPr>
            <p:spPr>
              <a:xfrm flipH="1">
                <a:off x="7055715"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g23e499a6939_1_142"/>
              <p:cNvSpPr/>
              <p:nvPr/>
            </p:nvSpPr>
            <p:spPr>
              <a:xfrm flipH="1">
                <a:off x="7055715"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g23e499a6939_1_142"/>
              <p:cNvSpPr/>
              <p:nvPr/>
            </p:nvSpPr>
            <p:spPr>
              <a:xfrm flipH="1">
                <a:off x="7055715"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43" name="Google Shape;243;g23e499a6939_1_142"/>
            <p:cNvGrpSpPr/>
            <p:nvPr/>
          </p:nvGrpSpPr>
          <p:grpSpPr>
            <a:xfrm>
              <a:off x="7798424" y="4099200"/>
              <a:ext cx="231600" cy="1044300"/>
              <a:chOff x="7798424" y="4099200"/>
              <a:chExt cx="231600" cy="1044300"/>
            </a:xfrm>
          </p:grpSpPr>
          <p:sp>
            <p:nvSpPr>
              <p:cNvPr id="244" name="Google Shape;244;g23e499a6939_1_142"/>
              <p:cNvSpPr/>
              <p:nvPr/>
            </p:nvSpPr>
            <p:spPr>
              <a:xfrm flipH="1">
                <a:off x="7798424"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g23e499a6939_1_142"/>
              <p:cNvSpPr/>
              <p:nvPr/>
            </p:nvSpPr>
            <p:spPr>
              <a:xfrm flipH="1">
                <a:off x="7798424"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g23e499a6939_1_142"/>
              <p:cNvSpPr/>
              <p:nvPr/>
            </p:nvSpPr>
            <p:spPr>
              <a:xfrm flipH="1">
                <a:off x="7798424"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g23e499a6939_1_142"/>
              <p:cNvSpPr/>
              <p:nvPr/>
            </p:nvSpPr>
            <p:spPr>
              <a:xfrm flipH="1">
                <a:off x="7798424" y="4099200"/>
                <a:ext cx="231600" cy="104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g23e499a6939_1_142"/>
              <p:cNvSpPr/>
              <p:nvPr/>
            </p:nvSpPr>
            <p:spPr>
              <a:xfrm flipH="1">
                <a:off x="7798424"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49" name="Google Shape;249;g23e499a6939_1_142"/>
            <p:cNvGrpSpPr/>
            <p:nvPr/>
          </p:nvGrpSpPr>
          <p:grpSpPr>
            <a:xfrm>
              <a:off x="8169779" y="4309200"/>
              <a:ext cx="231600" cy="834300"/>
              <a:chOff x="8169779" y="4309200"/>
              <a:chExt cx="231600" cy="834300"/>
            </a:xfrm>
          </p:grpSpPr>
          <p:sp>
            <p:nvSpPr>
              <p:cNvPr id="250" name="Google Shape;250;g23e499a6939_1_142"/>
              <p:cNvSpPr/>
              <p:nvPr/>
            </p:nvSpPr>
            <p:spPr>
              <a:xfrm flipH="1">
                <a:off x="8169779"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g23e499a6939_1_142"/>
              <p:cNvSpPr/>
              <p:nvPr/>
            </p:nvSpPr>
            <p:spPr>
              <a:xfrm flipH="1">
                <a:off x="8169779"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g23e499a6939_1_142"/>
              <p:cNvSpPr/>
              <p:nvPr/>
            </p:nvSpPr>
            <p:spPr>
              <a:xfrm flipH="1">
                <a:off x="8169779"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g23e499a6939_1_142"/>
              <p:cNvSpPr/>
              <p:nvPr/>
            </p:nvSpPr>
            <p:spPr>
              <a:xfrm flipH="1">
                <a:off x="8169779"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54" name="Google Shape;254;g23e499a6939_1_142"/>
            <p:cNvGrpSpPr/>
            <p:nvPr/>
          </p:nvGrpSpPr>
          <p:grpSpPr>
            <a:xfrm>
              <a:off x="7427070" y="4309200"/>
              <a:ext cx="231600" cy="834300"/>
              <a:chOff x="7427070" y="4309200"/>
              <a:chExt cx="231600" cy="834300"/>
            </a:xfrm>
          </p:grpSpPr>
          <p:sp>
            <p:nvSpPr>
              <p:cNvPr id="255" name="Google Shape;255;g23e499a6939_1_142"/>
              <p:cNvSpPr/>
              <p:nvPr/>
            </p:nvSpPr>
            <p:spPr>
              <a:xfrm flipH="1">
                <a:off x="7427070"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g23e499a6939_1_142"/>
              <p:cNvSpPr/>
              <p:nvPr/>
            </p:nvSpPr>
            <p:spPr>
              <a:xfrm flipH="1">
                <a:off x="7427070"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g23e499a6939_1_142"/>
              <p:cNvSpPr/>
              <p:nvPr/>
            </p:nvSpPr>
            <p:spPr>
              <a:xfrm flipH="1">
                <a:off x="7427070"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g23e499a6939_1_142"/>
              <p:cNvSpPr/>
              <p:nvPr/>
            </p:nvSpPr>
            <p:spPr>
              <a:xfrm flipH="1">
                <a:off x="7427070"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59" name="Google Shape;259;g23e499a6939_1_142"/>
            <p:cNvGrpSpPr/>
            <p:nvPr/>
          </p:nvGrpSpPr>
          <p:grpSpPr>
            <a:xfrm>
              <a:off x="8541133" y="4518900"/>
              <a:ext cx="231600" cy="624600"/>
              <a:chOff x="8541133" y="4518900"/>
              <a:chExt cx="231600" cy="624600"/>
            </a:xfrm>
          </p:grpSpPr>
          <p:sp>
            <p:nvSpPr>
              <p:cNvPr id="260" name="Google Shape;260;g23e499a6939_1_142"/>
              <p:cNvSpPr/>
              <p:nvPr/>
            </p:nvSpPr>
            <p:spPr>
              <a:xfrm flipH="1">
                <a:off x="8541133"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g23e499a6939_1_142"/>
              <p:cNvSpPr/>
              <p:nvPr/>
            </p:nvSpPr>
            <p:spPr>
              <a:xfrm flipH="1">
                <a:off x="8541133"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g23e499a6939_1_142"/>
              <p:cNvSpPr/>
              <p:nvPr/>
            </p:nvSpPr>
            <p:spPr>
              <a:xfrm flipH="1">
                <a:off x="8541133"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3" name="Google Shape;263;g23e499a6939_1_142"/>
            <p:cNvGrpSpPr/>
            <p:nvPr/>
          </p:nvGrpSpPr>
          <p:grpSpPr>
            <a:xfrm>
              <a:off x="8912488" y="4309200"/>
              <a:ext cx="231600" cy="834300"/>
              <a:chOff x="8912488" y="4309200"/>
              <a:chExt cx="231600" cy="834300"/>
            </a:xfrm>
          </p:grpSpPr>
          <p:sp>
            <p:nvSpPr>
              <p:cNvPr id="264" name="Google Shape;264;g23e499a6939_1_142"/>
              <p:cNvSpPr/>
              <p:nvPr/>
            </p:nvSpPr>
            <p:spPr>
              <a:xfrm flipH="1">
                <a:off x="8912488"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g23e499a6939_1_142"/>
              <p:cNvSpPr/>
              <p:nvPr/>
            </p:nvSpPr>
            <p:spPr>
              <a:xfrm flipH="1">
                <a:off x="8912488"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g23e499a6939_1_142"/>
              <p:cNvSpPr/>
              <p:nvPr/>
            </p:nvSpPr>
            <p:spPr>
              <a:xfrm flipH="1">
                <a:off x="8912488"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g23e499a6939_1_142"/>
              <p:cNvSpPr/>
              <p:nvPr/>
            </p:nvSpPr>
            <p:spPr>
              <a:xfrm flipH="1">
                <a:off x="8912488"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268" name="Google Shape;268;g23e499a6939_1_142"/>
          <p:cNvSpPr txBox="1"/>
          <p:nvPr>
            <p:ph hasCustomPrompt="1" type="title"/>
          </p:nvPr>
        </p:nvSpPr>
        <p:spPr>
          <a:xfrm>
            <a:off x="1388625" y="772725"/>
            <a:ext cx="6366900" cy="18633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lt1"/>
              </a:buClr>
              <a:buSzPts val="8000"/>
              <a:buNone/>
              <a:defRPr sz="8000">
                <a:solidFill>
                  <a:schemeClr val="lt1"/>
                </a:solidFill>
              </a:defRPr>
            </a:lvl1pPr>
            <a:lvl2pPr lvl="1" algn="ctr">
              <a:spcBef>
                <a:spcPts val="0"/>
              </a:spcBef>
              <a:spcAft>
                <a:spcPts val="0"/>
              </a:spcAft>
              <a:buClr>
                <a:schemeClr val="lt1"/>
              </a:buClr>
              <a:buSzPts val="8000"/>
              <a:buNone/>
              <a:defRPr sz="8000">
                <a:solidFill>
                  <a:schemeClr val="lt1"/>
                </a:solidFill>
              </a:defRPr>
            </a:lvl2pPr>
            <a:lvl3pPr lvl="2" algn="ctr">
              <a:spcBef>
                <a:spcPts val="0"/>
              </a:spcBef>
              <a:spcAft>
                <a:spcPts val="0"/>
              </a:spcAft>
              <a:buClr>
                <a:schemeClr val="lt1"/>
              </a:buClr>
              <a:buSzPts val="8000"/>
              <a:buNone/>
              <a:defRPr sz="8000">
                <a:solidFill>
                  <a:schemeClr val="lt1"/>
                </a:solidFill>
              </a:defRPr>
            </a:lvl3pPr>
            <a:lvl4pPr lvl="3" algn="ctr">
              <a:spcBef>
                <a:spcPts val="0"/>
              </a:spcBef>
              <a:spcAft>
                <a:spcPts val="0"/>
              </a:spcAft>
              <a:buClr>
                <a:schemeClr val="lt1"/>
              </a:buClr>
              <a:buSzPts val="8000"/>
              <a:buNone/>
              <a:defRPr sz="8000">
                <a:solidFill>
                  <a:schemeClr val="lt1"/>
                </a:solidFill>
              </a:defRPr>
            </a:lvl4pPr>
            <a:lvl5pPr lvl="4" algn="ctr">
              <a:spcBef>
                <a:spcPts val="0"/>
              </a:spcBef>
              <a:spcAft>
                <a:spcPts val="0"/>
              </a:spcAft>
              <a:buClr>
                <a:schemeClr val="lt1"/>
              </a:buClr>
              <a:buSzPts val="8000"/>
              <a:buNone/>
              <a:defRPr sz="8000">
                <a:solidFill>
                  <a:schemeClr val="lt1"/>
                </a:solidFill>
              </a:defRPr>
            </a:lvl5pPr>
            <a:lvl6pPr lvl="5" algn="ctr">
              <a:spcBef>
                <a:spcPts val="0"/>
              </a:spcBef>
              <a:spcAft>
                <a:spcPts val="0"/>
              </a:spcAft>
              <a:buClr>
                <a:schemeClr val="lt1"/>
              </a:buClr>
              <a:buSzPts val="8000"/>
              <a:buNone/>
              <a:defRPr sz="8000">
                <a:solidFill>
                  <a:schemeClr val="lt1"/>
                </a:solidFill>
              </a:defRPr>
            </a:lvl6pPr>
            <a:lvl7pPr lvl="6" algn="ctr">
              <a:spcBef>
                <a:spcPts val="0"/>
              </a:spcBef>
              <a:spcAft>
                <a:spcPts val="0"/>
              </a:spcAft>
              <a:buClr>
                <a:schemeClr val="lt1"/>
              </a:buClr>
              <a:buSzPts val="8000"/>
              <a:buNone/>
              <a:defRPr sz="8000">
                <a:solidFill>
                  <a:schemeClr val="lt1"/>
                </a:solidFill>
              </a:defRPr>
            </a:lvl7pPr>
            <a:lvl8pPr lvl="7" algn="ctr">
              <a:spcBef>
                <a:spcPts val="0"/>
              </a:spcBef>
              <a:spcAft>
                <a:spcPts val="0"/>
              </a:spcAft>
              <a:buClr>
                <a:schemeClr val="lt1"/>
              </a:buClr>
              <a:buSzPts val="8000"/>
              <a:buNone/>
              <a:defRPr sz="8000">
                <a:solidFill>
                  <a:schemeClr val="lt1"/>
                </a:solidFill>
              </a:defRPr>
            </a:lvl8pPr>
            <a:lvl9pPr lvl="8" algn="ctr">
              <a:spcBef>
                <a:spcPts val="0"/>
              </a:spcBef>
              <a:spcAft>
                <a:spcPts val="0"/>
              </a:spcAft>
              <a:buClr>
                <a:schemeClr val="lt1"/>
              </a:buClr>
              <a:buSzPts val="8000"/>
              <a:buNone/>
              <a:defRPr sz="8000">
                <a:solidFill>
                  <a:schemeClr val="lt1"/>
                </a:solidFill>
              </a:defRPr>
            </a:lvl9pPr>
          </a:lstStyle>
          <a:p>
            <a:r>
              <a:t>xx%</a:t>
            </a:r>
          </a:p>
        </p:txBody>
      </p:sp>
      <p:sp>
        <p:nvSpPr>
          <p:cNvPr id="269" name="Google Shape;269;g23e499a6939_1_142"/>
          <p:cNvSpPr txBox="1"/>
          <p:nvPr>
            <p:ph idx="1" type="body"/>
          </p:nvPr>
        </p:nvSpPr>
        <p:spPr>
          <a:xfrm>
            <a:off x="1388625" y="2712300"/>
            <a:ext cx="6366900" cy="1111200"/>
          </a:xfrm>
          <a:prstGeom prst="rect">
            <a:avLst/>
          </a:prstGeom>
        </p:spPr>
        <p:txBody>
          <a:bodyPr anchorCtr="0" anchor="t" bIns="91425" lIns="91425" spcFirstLastPara="1" rIns="91425" wrap="square" tIns="91425">
            <a:normAutofit/>
          </a:bodyPr>
          <a:lstStyle>
            <a:lvl1pPr indent="-311150" lvl="0" marL="457200" algn="ctr">
              <a:spcBef>
                <a:spcPts val="0"/>
              </a:spcBef>
              <a:spcAft>
                <a:spcPts val="0"/>
              </a:spcAft>
              <a:buClr>
                <a:schemeClr val="lt1"/>
              </a:buClr>
              <a:buSzPts val="1300"/>
              <a:buChar char="●"/>
              <a:defRPr>
                <a:solidFill>
                  <a:schemeClr val="lt1"/>
                </a:solidFill>
              </a:defRPr>
            </a:lvl1pPr>
            <a:lvl2pPr indent="-298450" lvl="1" marL="914400" algn="ctr">
              <a:spcBef>
                <a:spcPts val="0"/>
              </a:spcBef>
              <a:spcAft>
                <a:spcPts val="0"/>
              </a:spcAft>
              <a:buClr>
                <a:schemeClr val="lt1"/>
              </a:buClr>
              <a:buSzPts val="1100"/>
              <a:buChar char="○"/>
              <a:defRPr>
                <a:solidFill>
                  <a:schemeClr val="lt1"/>
                </a:solidFill>
              </a:defRPr>
            </a:lvl2pPr>
            <a:lvl3pPr indent="-298450" lvl="2" marL="1371600" algn="ctr">
              <a:spcBef>
                <a:spcPts val="0"/>
              </a:spcBef>
              <a:spcAft>
                <a:spcPts val="0"/>
              </a:spcAft>
              <a:buClr>
                <a:schemeClr val="lt1"/>
              </a:buClr>
              <a:buSzPts val="1100"/>
              <a:buChar char="■"/>
              <a:defRPr>
                <a:solidFill>
                  <a:schemeClr val="lt1"/>
                </a:solidFill>
              </a:defRPr>
            </a:lvl3pPr>
            <a:lvl4pPr indent="-298450" lvl="3" marL="1828800" algn="ctr">
              <a:spcBef>
                <a:spcPts val="0"/>
              </a:spcBef>
              <a:spcAft>
                <a:spcPts val="0"/>
              </a:spcAft>
              <a:buClr>
                <a:schemeClr val="lt1"/>
              </a:buClr>
              <a:buSzPts val="1100"/>
              <a:buChar char="●"/>
              <a:defRPr>
                <a:solidFill>
                  <a:schemeClr val="lt1"/>
                </a:solidFill>
              </a:defRPr>
            </a:lvl4pPr>
            <a:lvl5pPr indent="-298450" lvl="4" marL="2286000" algn="ctr">
              <a:spcBef>
                <a:spcPts val="0"/>
              </a:spcBef>
              <a:spcAft>
                <a:spcPts val="0"/>
              </a:spcAft>
              <a:buClr>
                <a:schemeClr val="lt1"/>
              </a:buClr>
              <a:buSzPts val="1100"/>
              <a:buChar char="○"/>
              <a:defRPr>
                <a:solidFill>
                  <a:schemeClr val="lt1"/>
                </a:solidFill>
              </a:defRPr>
            </a:lvl5pPr>
            <a:lvl6pPr indent="-298450" lvl="5" marL="2743200" algn="ctr">
              <a:spcBef>
                <a:spcPts val="0"/>
              </a:spcBef>
              <a:spcAft>
                <a:spcPts val="0"/>
              </a:spcAft>
              <a:buClr>
                <a:schemeClr val="lt1"/>
              </a:buClr>
              <a:buSzPts val="1100"/>
              <a:buChar char="■"/>
              <a:defRPr>
                <a:solidFill>
                  <a:schemeClr val="lt1"/>
                </a:solidFill>
              </a:defRPr>
            </a:lvl6pPr>
            <a:lvl7pPr indent="-298450" lvl="6" marL="3200400" algn="ctr">
              <a:spcBef>
                <a:spcPts val="0"/>
              </a:spcBef>
              <a:spcAft>
                <a:spcPts val="0"/>
              </a:spcAft>
              <a:buClr>
                <a:schemeClr val="lt1"/>
              </a:buClr>
              <a:buSzPts val="1100"/>
              <a:buChar char="●"/>
              <a:defRPr>
                <a:solidFill>
                  <a:schemeClr val="lt1"/>
                </a:solidFill>
              </a:defRPr>
            </a:lvl7pPr>
            <a:lvl8pPr indent="-298450" lvl="7" marL="3657600" algn="ctr">
              <a:spcBef>
                <a:spcPts val="0"/>
              </a:spcBef>
              <a:spcAft>
                <a:spcPts val="0"/>
              </a:spcAft>
              <a:buClr>
                <a:schemeClr val="lt1"/>
              </a:buClr>
              <a:buSzPts val="1100"/>
              <a:buChar char="○"/>
              <a:defRPr>
                <a:solidFill>
                  <a:schemeClr val="lt1"/>
                </a:solidFill>
              </a:defRPr>
            </a:lvl8pPr>
            <a:lvl9pPr indent="-298450" lvl="8" marL="4114800" algn="ctr">
              <a:spcBef>
                <a:spcPts val="0"/>
              </a:spcBef>
              <a:spcAft>
                <a:spcPts val="0"/>
              </a:spcAft>
              <a:buClr>
                <a:schemeClr val="lt1"/>
              </a:buClr>
              <a:buSzPts val="1100"/>
              <a:buChar char="■"/>
              <a:defRPr>
                <a:solidFill>
                  <a:schemeClr val="lt1"/>
                </a:solidFill>
              </a:defRPr>
            </a:lvl9pPr>
          </a:lstStyle>
          <a:p/>
        </p:txBody>
      </p:sp>
      <p:sp>
        <p:nvSpPr>
          <p:cNvPr id="270" name="Google Shape;270;g23e499a6939_1_142"/>
          <p:cNvSpPr txBox="1"/>
          <p:nvPr>
            <p:ph idx="12" type="sldNum"/>
          </p:nvPr>
        </p:nvSpPr>
        <p:spPr>
          <a:xfrm>
            <a:off x="8451046" y="4736976"/>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lt"/>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71" name="Shape 271"/>
        <p:cNvGrpSpPr/>
        <p:nvPr/>
      </p:nvGrpSpPr>
      <p:grpSpPr>
        <a:xfrm>
          <a:off x="0" y="0"/>
          <a:ext cx="0" cy="0"/>
          <a:chOff x="0" y="0"/>
          <a:chExt cx="0" cy="0"/>
        </a:xfrm>
      </p:grpSpPr>
      <p:sp>
        <p:nvSpPr>
          <p:cNvPr id="272" name="Google Shape;272;g23e499a6939_1_272"/>
          <p:cNvSpPr txBox="1"/>
          <p:nvPr>
            <p:ph idx="12" type="sldNum"/>
          </p:nvPr>
        </p:nvSpPr>
        <p:spPr>
          <a:xfrm>
            <a:off x="8451046" y="4736976"/>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lt"/>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momentum">
    <p:bg>
      <p:bgPr>
        <a:solidFill>
          <a:schemeClr val="lt1"/>
        </a:solidFill>
      </p:bgPr>
    </p:bg>
    <p:spTree>
      <p:nvGrpSpPr>
        <p:cNvPr id="5" name="Shape 5"/>
        <p:cNvGrpSpPr/>
        <p:nvPr/>
      </p:nvGrpSpPr>
      <p:grpSpPr>
        <a:xfrm>
          <a:off x="0" y="0"/>
          <a:ext cx="0" cy="0"/>
          <a:chOff x="0" y="0"/>
          <a:chExt cx="0" cy="0"/>
        </a:xfrm>
      </p:grpSpPr>
      <p:sp>
        <p:nvSpPr>
          <p:cNvPr id="6" name="Google Shape;6;g23e499a6939_1_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1pPr>
            <a:lvl2pPr lvl="1">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2pPr>
            <a:lvl3pPr lvl="2">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3pPr>
            <a:lvl4pPr lvl="3">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4pPr>
            <a:lvl5pPr lvl="4">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5pPr>
            <a:lvl6pPr lvl="5">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6pPr>
            <a:lvl7pPr lvl="6">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7pPr>
            <a:lvl8pPr lvl="7">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8pPr>
            <a:lvl9pPr lvl="8">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9pPr>
          </a:lstStyle>
          <a:p/>
        </p:txBody>
      </p:sp>
      <p:sp>
        <p:nvSpPr>
          <p:cNvPr id="7" name="Google Shape;7;g23e499a6939_1_6"/>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11150" lvl="0" marL="457200">
              <a:lnSpc>
                <a:spcPct val="115000"/>
              </a:lnSpc>
              <a:spcBef>
                <a:spcPts val="0"/>
              </a:spcBef>
              <a:spcAft>
                <a:spcPts val="0"/>
              </a:spcAft>
              <a:buClr>
                <a:schemeClr val="dk2"/>
              </a:buClr>
              <a:buSzPts val="1300"/>
              <a:buFont typeface="Nunito"/>
              <a:buChar char="●"/>
              <a:defRPr sz="1300">
                <a:solidFill>
                  <a:schemeClr val="dk2"/>
                </a:solidFill>
                <a:latin typeface="Nunito"/>
                <a:ea typeface="Nunito"/>
                <a:cs typeface="Nunito"/>
                <a:sym typeface="Nunito"/>
              </a:defRPr>
            </a:lvl1pPr>
            <a:lvl2pPr indent="-298450" lvl="1" marL="914400">
              <a:lnSpc>
                <a:spcPct val="115000"/>
              </a:lnSpc>
              <a:spcBef>
                <a:spcPts val="0"/>
              </a:spcBef>
              <a:spcAft>
                <a:spcPts val="0"/>
              </a:spcAft>
              <a:buClr>
                <a:schemeClr val="dk2"/>
              </a:buClr>
              <a:buSzPts val="1100"/>
              <a:buFont typeface="Nunito"/>
              <a:buChar char="○"/>
              <a:defRPr sz="1100">
                <a:solidFill>
                  <a:schemeClr val="dk2"/>
                </a:solidFill>
                <a:latin typeface="Nunito"/>
                <a:ea typeface="Nunito"/>
                <a:cs typeface="Nunito"/>
                <a:sym typeface="Nunito"/>
              </a:defRPr>
            </a:lvl2pPr>
            <a:lvl3pPr indent="-298450" lvl="2" marL="1371600">
              <a:lnSpc>
                <a:spcPct val="115000"/>
              </a:lnSpc>
              <a:spcBef>
                <a:spcPts val="0"/>
              </a:spcBef>
              <a:spcAft>
                <a:spcPts val="0"/>
              </a:spcAft>
              <a:buClr>
                <a:schemeClr val="dk2"/>
              </a:buClr>
              <a:buSzPts val="1100"/>
              <a:buFont typeface="Nunito"/>
              <a:buChar char="■"/>
              <a:defRPr sz="1100">
                <a:solidFill>
                  <a:schemeClr val="dk2"/>
                </a:solidFill>
                <a:latin typeface="Nunito"/>
                <a:ea typeface="Nunito"/>
                <a:cs typeface="Nunito"/>
                <a:sym typeface="Nunito"/>
              </a:defRPr>
            </a:lvl3pPr>
            <a:lvl4pPr indent="-298450" lvl="3" marL="1828800">
              <a:lnSpc>
                <a:spcPct val="115000"/>
              </a:lnSpc>
              <a:spcBef>
                <a:spcPts val="0"/>
              </a:spcBef>
              <a:spcAft>
                <a:spcPts val="0"/>
              </a:spcAft>
              <a:buClr>
                <a:schemeClr val="dk2"/>
              </a:buClr>
              <a:buSzPts val="1100"/>
              <a:buFont typeface="Nunito"/>
              <a:buChar char="●"/>
              <a:defRPr sz="1100">
                <a:solidFill>
                  <a:schemeClr val="dk2"/>
                </a:solidFill>
                <a:latin typeface="Nunito"/>
                <a:ea typeface="Nunito"/>
                <a:cs typeface="Nunito"/>
                <a:sym typeface="Nunito"/>
              </a:defRPr>
            </a:lvl4pPr>
            <a:lvl5pPr indent="-298450" lvl="4" marL="2286000">
              <a:lnSpc>
                <a:spcPct val="115000"/>
              </a:lnSpc>
              <a:spcBef>
                <a:spcPts val="0"/>
              </a:spcBef>
              <a:spcAft>
                <a:spcPts val="0"/>
              </a:spcAft>
              <a:buClr>
                <a:schemeClr val="dk2"/>
              </a:buClr>
              <a:buSzPts val="1100"/>
              <a:buFont typeface="Nunito"/>
              <a:buChar char="○"/>
              <a:defRPr sz="1100">
                <a:solidFill>
                  <a:schemeClr val="dk2"/>
                </a:solidFill>
                <a:latin typeface="Nunito"/>
                <a:ea typeface="Nunito"/>
                <a:cs typeface="Nunito"/>
                <a:sym typeface="Nunito"/>
              </a:defRPr>
            </a:lvl5pPr>
            <a:lvl6pPr indent="-298450" lvl="5" marL="2743200">
              <a:lnSpc>
                <a:spcPct val="115000"/>
              </a:lnSpc>
              <a:spcBef>
                <a:spcPts val="0"/>
              </a:spcBef>
              <a:spcAft>
                <a:spcPts val="0"/>
              </a:spcAft>
              <a:buClr>
                <a:schemeClr val="dk2"/>
              </a:buClr>
              <a:buSzPts val="1100"/>
              <a:buFont typeface="Nunito"/>
              <a:buChar char="■"/>
              <a:defRPr sz="1100">
                <a:solidFill>
                  <a:schemeClr val="dk2"/>
                </a:solidFill>
                <a:latin typeface="Nunito"/>
                <a:ea typeface="Nunito"/>
                <a:cs typeface="Nunito"/>
                <a:sym typeface="Nunito"/>
              </a:defRPr>
            </a:lvl6pPr>
            <a:lvl7pPr indent="-298450" lvl="6" marL="3200400">
              <a:lnSpc>
                <a:spcPct val="115000"/>
              </a:lnSpc>
              <a:spcBef>
                <a:spcPts val="0"/>
              </a:spcBef>
              <a:spcAft>
                <a:spcPts val="0"/>
              </a:spcAft>
              <a:buClr>
                <a:schemeClr val="dk2"/>
              </a:buClr>
              <a:buSzPts val="1100"/>
              <a:buFont typeface="Nunito"/>
              <a:buChar char="●"/>
              <a:defRPr sz="1100">
                <a:solidFill>
                  <a:schemeClr val="dk2"/>
                </a:solidFill>
                <a:latin typeface="Nunito"/>
                <a:ea typeface="Nunito"/>
                <a:cs typeface="Nunito"/>
                <a:sym typeface="Nunito"/>
              </a:defRPr>
            </a:lvl7pPr>
            <a:lvl8pPr indent="-298450" lvl="7" marL="3657600">
              <a:lnSpc>
                <a:spcPct val="115000"/>
              </a:lnSpc>
              <a:spcBef>
                <a:spcPts val="0"/>
              </a:spcBef>
              <a:spcAft>
                <a:spcPts val="0"/>
              </a:spcAft>
              <a:buClr>
                <a:schemeClr val="dk2"/>
              </a:buClr>
              <a:buSzPts val="1100"/>
              <a:buFont typeface="Nunito"/>
              <a:buChar char="○"/>
              <a:defRPr sz="1100">
                <a:solidFill>
                  <a:schemeClr val="dk2"/>
                </a:solidFill>
                <a:latin typeface="Nunito"/>
                <a:ea typeface="Nunito"/>
                <a:cs typeface="Nunito"/>
                <a:sym typeface="Nunito"/>
              </a:defRPr>
            </a:lvl8pPr>
            <a:lvl9pPr indent="-298450" lvl="8" marL="4114800">
              <a:lnSpc>
                <a:spcPct val="115000"/>
              </a:lnSpc>
              <a:spcBef>
                <a:spcPts val="0"/>
              </a:spcBef>
              <a:spcAft>
                <a:spcPts val="0"/>
              </a:spcAft>
              <a:buClr>
                <a:schemeClr val="dk2"/>
              </a:buClr>
              <a:buSzPts val="1100"/>
              <a:buFont typeface="Nunito"/>
              <a:buChar char="■"/>
              <a:defRPr sz="1100">
                <a:solidFill>
                  <a:schemeClr val="dk2"/>
                </a:solidFill>
                <a:latin typeface="Nunito"/>
                <a:ea typeface="Nunito"/>
                <a:cs typeface="Nunito"/>
                <a:sym typeface="Nunito"/>
              </a:defRPr>
            </a:lvl9pPr>
          </a:lstStyle>
          <a:p/>
        </p:txBody>
      </p:sp>
      <p:sp>
        <p:nvSpPr>
          <p:cNvPr id="8" name="Google Shape;8;g23e499a6939_1_6"/>
          <p:cNvSpPr txBox="1"/>
          <p:nvPr>
            <p:ph idx="12" type="sldNum"/>
          </p:nvPr>
        </p:nvSpPr>
        <p:spPr>
          <a:xfrm>
            <a:off x="8451046" y="4736976"/>
            <a:ext cx="548700" cy="393600"/>
          </a:xfrm>
          <a:prstGeom prst="rect">
            <a:avLst/>
          </a:prstGeom>
          <a:noFill/>
          <a:ln>
            <a:noFill/>
          </a:ln>
        </p:spPr>
        <p:txBody>
          <a:bodyPr anchorCtr="0" anchor="ctr" bIns="91425" lIns="91425" spcFirstLastPara="1" rIns="91425" wrap="square" tIns="91425">
            <a:normAutofit/>
          </a:bodyPr>
          <a:lstStyle>
            <a:lvl1pPr lvl="0" algn="r">
              <a:buNone/>
              <a:defRPr sz="900">
                <a:solidFill>
                  <a:schemeClr val="dk2"/>
                </a:solidFill>
                <a:latin typeface="Nunito"/>
                <a:ea typeface="Nunito"/>
                <a:cs typeface="Nunito"/>
                <a:sym typeface="Nunito"/>
              </a:defRPr>
            </a:lvl1pPr>
            <a:lvl2pPr lvl="1" algn="r">
              <a:buNone/>
              <a:defRPr sz="900">
                <a:solidFill>
                  <a:schemeClr val="dk2"/>
                </a:solidFill>
                <a:latin typeface="Nunito"/>
                <a:ea typeface="Nunito"/>
                <a:cs typeface="Nunito"/>
                <a:sym typeface="Nunito"/>
              </a:defRPr>
            </a:lvl2pPr>
            <a:lvl3pPr lvl="2" algn="r">
              <a:buNone/>
              <a:defRPr sz="900">
                <a:solidFill>
                  <a:schemeClr val="dk2"/>
                </a:solidFill>
                <a:latin typeface="Nunito"/>
                <a:ea typeface="Nunito"/>
                <a:cs typeface="Nunito"/>
                <a:sym typeface="Nunito"/>
              </a:defRPr>
            </a:lvl3pPr>
            <a:lvl4pPr lvl="3" algn="r">
              <a:buNone/>
              <a:defRPr sz="900">
                <a:solidFill>
                  <a:schemeClr val="dk2"/>
                </a:solidFill>
                <a:latin typeface="Nunito"/>
                <a:ea typeface="Nunito"/>
                <a:cs typeface="Nunito"/>
                <a:sym typeface="Nunito"/>
              </a:defRPr>
            </a:lvl4pPr>
            <a:lvl5pPr lvl="4" algn="r">
              <a:buNone/>
              <a:defRPr sz="900">
                <a:solidFill>
                  <a:schemeClr val="dk2"/>
                </a:solidFill>
                <a:latin typeface="Nunito"/>
                <a:ea typeface="Nunito"/>
                <a:cs typeface="Nunito"/>
                <a:sym typeface="Nunito"/>
              </a:defRPr>
            </a:lvl5pPr>
            <a:lvl6pPr lvl="5" algn="r">
              <a:buNone/>
              <a:defRPr sz="900">
                <a:solidFill>
                  <a:schemeClr val="dk2"/>
                </a:solidFill>
                <a:latin typeface="Nunito"/>
                <a:ea typeface="Nunito"/>
                <a:cs typeface="Nunito"/>
                <a:sym typeface="Nunito"/>
              </a:defRPr>
            </a:lvl6pPr>
            <a:lvl7pPr lvl="6" algn="r">
              <a:buNone/>
              <a:defRPr sz="900">
                <a:solidFill>
                  <a:schemeClr val="dk2"/>
                </a:solidFill>
                <a:latin typeface="Nunito"/>
                <a:ea typeface="Nunito"/>
                <a:cs typeface="Nunito"/>
                <a:sym typeface="Nunito"/>
              </a:defRPr>
            </a:lvl7pPr>
            <a:lvl8pPr lvl="7" algn="r">
              <a:buNone/>
              <a:defRPr sz="900">
                <a:solidFill>
                  <a:schemeClr val="dk2"/>
                </a:solidFill>
                <a:latin typeface="Nunito"/>
                <a:ea typeface="Nunito"/>
                <a:cs typeface="Nunito"/>
                <a:sym typeface="Nunito"/>
              </a:defRPr>
            </a:lvl8pPr>
            <a:lvl9pPr lvl="8" algn="r">
              <a:buNone/>
              <a:defRPr sz="900">
                <a:solidFill>
                  <a:schemeClr val="dk2"/>
                </a:solidFill>
                <a:latin typeface="Nunito"/>
                <a:ea typeface="Nunito"/>
                <a:cs typeface="Nunito"/>
                <a:sym typeface="Nunito"/>
              </a:defRPr>
            </a:lvl9pPr>
          </a:lstStyle>
          <a:p>
            <a:pPr indent="0" lvl="0" marL="0" rtl="0" algn="r">
              <a:spcBef>
                <a:spcPts val="0"/>
              </a:spcBef>
              <a:spcAft>
                <a:spcPts val="0"/>
              </a:spcAft>
              <a:buNone/>
            </a:pPr>
            <a:fld id="{00000000-1234-1234-1234-123412341234}" type="slidenum">
              <a:rPr lang="lt"/>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1.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 Id="rId3"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6.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1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1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hyperlink" Target="https://docs.google.com/spreadsheets/d/1Dv3ELJlaSRi339M_XoUdnTspNrCgCc8-/edit?usp=sharing&amp;ouid=101040787861246623766&amp;rtpof=true&amp;sd=true" TargetMode="External"/><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hyperlink" Target="https://drive.google.com/file/d/1QlVk0wRe-zP56EmyZMscE6WUdb4lqd-e/view?usp=sharing" TargetMode="External"/><Relationship Id="rId4" Type="http://schemas.openxmlformats.org/officeDocument/2006/relationships/hyperlink" Target="https://drive.google.com/drive/folders/1YEWdHfILCF5hF8BSp1n8XiCocWsYYSu9?usp=sharing" TargetMode="External"/><Relationship Id="rId5" Type="http://schemas.openxmlformats.org/officeDocument/2006/relationships/hyperlink" Target="https://docs.google.com/document/d/1vNZ6-nszB2TiRb4JMQq5yfei1926RrP8/edit?usp=sharing&amp;ouid=101040787861246623766&amp;rtpof=true&amp;sd=true" TargetMode="External"/><Relationship Id="rId6" Type="http://schemas.openxmlformats.org/officeDocument/2006/relationships/hyperlink" Target="https://www.canva.com/design/DAFQlufq6UU/JcKZKZOpNzzZ3cU2G2AiMA/view?utm_content=DAFQlufq6UU&amp;utm_campaign=designshare&amp;utm_medium=link&amp;utm_source=publishsharelink"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14.png"/><Relationship Id="rId4" Type="http://schemas.openxmlformats.org/officeDocument/2006/relationships/hyperlink" Target="https://www.mokykla2030.lt/wp-content/uploads/2021/10/PASIRENGIMO-DIEGTI-ATNAUJINTAS-BENDRASIAS-PROGRAMAS-ISIVERTINIMO-KRITERIJAI_v13-su-priedais.pdf" TargetMode="External"/><Relationship Id="rId5" Type="http://schemas.openxmlformats.org/officeDocument/2006/relationships/image" Target="../media/image1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1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1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1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22.png"/><Relationship Id="rId4" Type="http://schemas.openxmlformats.org/officeDocument/2006/relationships/image" Target="../media/image1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hyperlink" Target="https://docs.google.com/spreadsheets/d/1Dv3ELJlaSRi339M_XoUdnTspNrCgCc8-/edit?usp=sharing&amp;ouid=101040787861246623766&amp;rtpof=true&amp;sd=true" TargetMode="External"/><Relationship Id="rId4" Type="http://schemas.openxmlformats.org/officeDocument/2006/relationships/image" Target="../media/image1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2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23.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7.xml"/><Relationship Id="rId3" Type="http://schemas.openxmlformats.org/officeDocument/2006/relationships/hyperlink" Target="https://www.emokykla.lt/bendrasis/bendrosios-programos/atnaujintos-bendrosios-programos" TargetMode="External"/><Relationship Id="rId4" Type="http://schemas.openxmlformats.org/officeDocument/2006/relationships/image" Target="../media/image15.png"/><Relationship Id="rId5" Type="http://schemas.openxmlformats.org/officeDocument/2006/relationships/hyperlink" Target="https://www.youtube.com/playlist?list=PLb3M6Z90Z4rRf8MMXfrKj_2hWlkqxN9N7" TargetMode="External"/><Relationship Id="rId6" Type="http://schemas.openxmlformats.org/officeDocument/2006/relationships/image" Target="../media/image2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8.xml"/><Relationship Id="rId3" Type="http://schemas.openxmlformats.org/officeDocument/2006/relationships/image" Target="../media/image25.png"/><Relationship Id="rId4" Type="http://schemas.openxmlformats.org/officeDocument/2006/relationships/image" Target="../media/image26.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27.png"/><Relationship Id="rId4" Type="http://schemas.openxmlformats.org/officeDocument/2006/relationships/hyperlink" Target="https://www.e-tar.lt/portal/lt/legalAct/06c1f24040b711edbc04912defe897d1" TargetMode="External"/><Relationship Id="rId5" Type="http://schemas.openxmlformats.org/officeDocument/2006/relationships/image" Target="../media/image1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hyperlink" Target="https://www.youtube.com/playlist?list=PLb3M6Z90Z4rRf8MMXfrKj_2hWlkqxN9N7" TargetMode="External"/><Relationship Id="rId4" Type="http://schemas.openxmlformats.org/officeDocument/2006/relationships/image" Target="../media/image15.png"/><Relationship Id="rId5" Type="http://schemas.openxmlformats.org/officeDocument/2006/relationships/image" Target="../media/image28.png"/><Relationship Id="rId6" Type="http://schemas.openxmlformats.org/officeDocument/2006/relationships/hyperlink" Target="https://www.mokykla2030.lt/uzsienio-patirtis-2/" TargetMode="External"/><Relationship Id="rId7" Type="http://schemas.openxmlformats.org/officeDocument/2006/relationships/image" Target="../media/image29.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hyperlink" Target="https://www.nsa.smm.lt/2023/03/14/baigiamosiose-konferencijose-mokytoju-kompetenciju-tobulinimo-apibendrinimas/" TargetMode="External"/><Relationship Id="rId4" Type="http://schemas.openxmlformats.org/officeDocument/2006/relationships/image" Target="../media/image30.png"/><Relationship Id="rId5" Type="http://schemas.openxmlformats.org/officeDocument/2006/relationships/hyperlink" Target="https://www.youtube.com/@nacionalinesvietimoagentur7525/streams" TargetMode="External"/><Relationship Id="rId6" Type="http://schemas.openxmlformats.org/officeDocument/2006/relationships/image" Target="../media/image15.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image" Target="../media/image31.png"/><Relationship Id="rId4" Type="http://schemas.openxmlformats.org/officeDocument/2006/relationships/hyperlink" Target="https://l.facebook.com/l.php?u=https%3A%2F%2Fnsa.vma.lm.lt%2Fcourse%2Findex.php%3Fcategoryid%3D57%26fbclid%3DIwAR2_cvX6fFp5eN22X1k4L8-nzCOaxbsAx481sifW9ruXAZ2v4wjZSRKNo_8&amp;h=AT2jt6pgHGgWY4jLQwYCJ2gH8Snslk6UmRtfS2xzFtMnREydELc3LaBYhmPP7MASfSo8igJpaAsvsrsvd1dF877A6yMNGgxlc4HgDShEpRNzGgJh8zOcjE36BgNcR3bBng&amp;__tn__=-UK-R&amp;c%5B0%5D=AT1a0eZcqXMmr9LmbOkdnob63X4uhrtlK39VP3DLuzYXzlkDPoerj6cxL5W2F7jwAEm1BbV6vAM-579E6U4M-6Y2zgBNSjHd1XoUeXEU0S3co6KGMpphKEUvVRzCG0x5rMn5OFfZ1JE7VaMyGcFyas3jlJkbEbDL4uarme3DC3FH7WSGt-0QBeP8doPoEaiwTbgkI78r5NBHjiE" TargetMode="External"/><Relationship Id="rId5" Type="http://schemas.openxmlformats.org/officeDocument/2006/relationships/hyperlink" Target="https://l.facebook.com/l.php?u=https%3A%2F%2Fnsa.vma.lm.lt%2Fcourse%2Findex.php%3Fcategoryid%3D57%26fbclid%3DIwAR2_cvX6fFp5eN22X1k4L8-nzCOaxbsAx481sifW9ruXAZ2v4wjZSRKNo_8&amp;h=AT2jt6pgHGgWY4jLQwYCJ2gH8Snslk6UmRtfS2xzFtMnREydELc3LaBYhmPP7MASfSo8igJpaAsvsrsvd1dF877A6yMNGgxlc4HgDShEpRNzGgJh8zOcjE36BgNcR3bBng&amp;__tn__=-UK-R&amp;c%5B0%5D=AT1a0eZcqXMmr9LmbOkdnob63X4uhrtlK39VP3DLuzYXzlkDPoerj6cxL5W2F7jwAEm1BbV6vAM-579E6U4M-6Y2zgBNSjHd1XoUeXEU0S3co6KGMpphKEUvVRzCG0x5rMn5OFfZ1JE7VaMyGcFyas3jlJkbEbDL4uarme3DC3FH7WSGt-0QBeP8doPoEaiwTbgkI78r5NBHjiE" TargetMode="External"/><Relationship Id="rId6" Type="http://schemas.openxmlformats.org/officeDocument/2006/relationships/image" Target="../media/image15.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 Id="rId3" Type="http://schemas.openxmlformats.org/officeDocument/2006/relationships/image" Target="../media/image32.png"/><Relationship Id="rId4" Type="http://schemas.openxmlformats.org/officeDocument/2006/relationships/hyperlink" Target="https://nsa.vma.lm.lt/course/index.php?categoryid=26&amp;fbclid=IwAR3D5rPuNdZQ8KnBz3YryX3HGXZjSf4eM4sgIYiN_RoEAgFGnuIDirXP_Dc" TargetMode="External"/><Relationship Id="rId5" Type="http://schemas.openxmlformats.org/officeDocument/2006/relationships/hyperlink" Target="https://nsa.vma.lm.lt/course/index.php?categoryid=26&amp;fbclid=IwAR3D5rPuNdZQ8KnBz3YryX3HGXZjSf4eM4sgIYiN_RoEAgFGnuIDirXP_Dc" TargetMode="External"/><Relationship Id="rId6" Type="http://schemas.openxmlformats.org/officeDocument/2006/relationships/image" Target="../media/image15.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 Id="rId3" Type="http://schemas.openxmlformats.org/officeDocument/2006/relationships/image" Target="../media/image33.png"/><Relationship Id="rId4" Type="http://schemas.openxmlformats.org/officeDocument/2006/relationships/image" Target="../media/image15.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 Id="rId3" Type="http://schemas.openxmlformats.org/officeDocument/2006/relationships/hyperlink" Target="https://www.nsa.smm.lt/wp-content/uploads/2022/06/Tyrimo-ataskaita-2022-06-10.pdf" TargetMode="External"/><Relationship Id="rId4" Type="http://schemas.openxmlformats.org/officeDocument/2006/relationships/image" Target="../media/image15.png"/><Relationship Id="rId5" Type="http://schemas.openxmlformats.org/officeDocument/2006/relationships/hyperlink" Target="https://drive.google.com/drive/folders/1YEWdHfILCF5hF8BSp1n8XiCocWsYYSu9?usp=sharing" TargetMode="External"/><Relationship Id="rId6" Type="http://schemas.openxmlformats.org/officeDocument/2006/relationships/image" Target="../media/image34.png"/><Relationship Id="rId7" Type="http://schemas.openxmlformats.org/officeDocument/2006/relationships/hyperlink" Target="https://docs.google.com/document/d/1vNZ6-nszB2TiRb4JMQq5yfei1926RrP8/edit?usp=sharing&amp;ouid=101040787861246623766&amp;rtpof=true&amp;sd=true" TargetMode="External"/><Relationship Id="rId8" Type="http://schemas.openxmlformats.org/officeDocument/2006/relationships/hyperlink" Target="https://drive.google.com/file/d/1QlVk0wRe-zP56EmyZMscE6WUdb4lqd-e/view?usp=sharing" TargetMode="Externa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 Id="rId3" Type="http://schemas.openxmlformats.org/officeDocument/2006/relationships/hyperlink" Target="https://sodas.ugdome.lt/metodine-medziaga" TargetMode="External"/><Relationship Id="rId4" Type="http://schemas.openxmlformats.org/officeDocument/2006/relationships/image" Target="../media/image15.png"/><Relationship Id="rId5" Type="http://schemas.openxmlformats.org/officeDocument/2006/relationships/image" Target="../media/image35.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 Id="rId3" Type="http://schemas.openxmlformats.org/officeDocument/2006/relationships/hyperlink" Target="https://www.emokykla.lt/bendrasis/bendrosios-programos/atnaujintu-bendruju-programu-diegimas" TargetMode="External"/><Relationship Id="rId4" Type="http://schemas.openxmlformats.org/officeDocument/2006/relationships/image" Target="../media/image36.png"/><Relationship Id="rId5" Type="http://schemas.openxmlformats.org/officeDocument/2006/relationships/image" Target="../media/image15.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 Id="rId3" Type="http://schemas.openxmlformats.org/officeDocument/2006/relationships/image" Target="../media/image37.png"/><Relationship Id="rId4" Type="http://schemas.openxmlformats.org/officeDocument/2006/relationships/hyperlink" Target="https://drive.google.com/file/d/1I5Bp00dGbOQCWSpAuF6X9vFYPDWPysJ4/view?usp=sharing" TargetMode="External"/><Relationship Id="rId5" Type="http://schemas.openxmlformats.org/officeDocument/2006/relationships/image" Target="../media/image15.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 Id="rId3" Type="http://schemas.openxmlformats.org/officeDocument/2006/relationships/image" Target="../media/image38.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 Id="rId3" Type="http://schemas.openxmlformats.org/officeDocument/2006/relationships/hyperlink" Target="https://drive.google.com/drive/folders/18_PKJ2cgiGjSt1fBjGog24WWXWy98ES3?usp=sharing" TargetMode="External"/><Relationship Id="rId4" Type="http://schemas.openxmlformats.org/officeDocument/2006/relationships/image" Target="../media/image39.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 Id="rId3" Type="http://schemas.openxmlformats.org/officeDocument/2006/relationships/hyperlink" Target="https://www.facebook.com/profile.php?id=100025678272289" TargetMode="External"/><Relationship Id="rId4" Type="http://schemas.openxmlformats.org/officeDocument/2006/relationships/image" Target="../media/image40.png"/><Relationship Id="rId5" Type="http://schemas.openxmlformats.org/officeDocument/2006/relationships/image" Target="../media/image15.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 Id="rId3" Type="http://schemas.openxmlformats.org/officeDocument/2006/relationships/hyperlink" Target="https://drive.google.com/file/d/1dfaYUwuefDOTCS8chnRDAEE0r_ZDHb3U/view?usp=sharing" TargetMode="External"/><Relationship Id="rId4" Type="http://schemas.openxmlformats.org/officeDocument/2006/relationships/image" Target="../media/image15.png"/><Relationship Id="rId5" Type="http://schemas.openxmlformats.org/officeDocument/2006/relationships/image" Target="../media/image41.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 Id="rId3" Type="http://schemas.openxmlformats.org/officeDocument/2006/relationships/hyperlink" Target="https://www.canva.com/design/DAFQlufq6UU/JcKZKZOpNzzZ3cU2G2AiMA/view?utm_content=DAFQlufq6UU&amp;utm_campaign=designshare&amp;utm_medium=link&amp;utm_source=publishsharelink" TargetMode="External"/><Relationship Id="rId4" Type="http://schemas.openxmlformats.org/officeDocument/2006/relationships/image" Target="../media/image15.png"/><Relationship Id="rId5" Type="http://schemas.openxmlformats.org/officeDocument/2006/relationships/image" Target="../media/image42.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 Id="rId3" Type="http://schemas.openxmlformats.org/officeDocument/2006/relationships/hyperlink" Target="https://www.e-tar.lt/portal/lt/legalAct/06c1f24040b711edbc04912defe897d1" TargetMode="External"/><Relationship Id="rId4" Type="http://schemas.openxmlformats.org/officeDocument/2006/relationships/hyperlink" Target="https://www.nsa.smm.lt/wp-content/uploads/2021/10/Ugdymo-turinio-kaita_spaudai.pdf" TargetMode="External"/><Relationship Id="rId11" Type="http://schemas.openxmlformats.org/officeDocument/2006/relationships/hyperlink" Target="https://www.canva.com/design/DAFQlufq6UU/JcKZKZOpNzzZ3cU2G2AiMA/view?utm_content=DAFQlufq6UU&amp;utm_campaign=designshare&amp;utm_medium=link&amp;utm_source=publishsharelink" TargetMode="External"/><Relationship Id="rId10" Type="http://schemas.openxmlformats.org/officeDocument/2006/relationships/hyperlink" Target="http://www.svietimonaujienos.lt/kaip-mokyklai-sekmingai-pasiruosti-ugdymo-turinio-atnaujinimui/" TargetMode="External"/><Relationship Id="rId12" Type="http://schemas.openxmlformats.org/officeDocument/2006/relationships/hyperlink" Target="https://drive.google.com/drive/folders/18_W-zGPukr9X-4wvB6tL9UFCvh-HWrEp?usp=sharing" TargetMode="External"/><Relationship Id="rId9" Type="http://schemas.openxmlformats.org/officeDocument/2006/relationships/hyperlink" Target="https://www.nsa.smm.lt/wp-content/uploads/2022/06/Tyrimo-ataskaita-2022-06-10.pdf" TargetMode="External"/><Relationship Id="rId5" Type="http://schemas.openxmlformats.org/officeDocument/2006/relationships/hyperlink" Target="https://smsm.lrv.lt/uploads/smsm/documents/files/teisine_informacija/ugdymo-turinio-kurimas-mokykliniu-lygmeniu-ramute-bruzgeleviciene.pdf" TargetMode="External"/><Relationship Id="rId6" Type="http://schemas.openxmlformats.org/officeDocument/2006/relationships/hyperlink" Target="https://www.mokykla2030.lt/infografikai/" TargetMode="External"/><Relationship Id="rId7" Type="http://schemas.openxmlformats.org/officeDocument/2006/relationships/hyperlink" Target="https://www.mokykla2030.lt/wp-content/uploads/2021/10/PASIRENGIMO-DIEGTI-ATNAUJINTAS-BENDRASIAS-PROGRAMAS-ISIVERTINIMO-KRITERIJAI_v13-su-priedais.pdf" TargetMode="External"/><Relationship Id="rId8" Type="http://schemas.openxmlformats.org/officeDocument/2006/relationships/hyperlink" Target="https://www.emokykla.lt/bendrasis/bendrosios-programos/atnaujintos-bendrosios-programos" TargetMode="Externa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 Id="rId3" Type="http://schemas.openxmlformats.org/officeDocument/2006/relationships/image" Target="../media/image4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7C0C0"/>
        </a:solidFill>
      </p:bgPr>
    </p:bg>
    <p:spTree>
      <p:nvGrpSpPr>
        <p:cNvPr id="276" name="Shape 276"/>
        <p:cNvGrpSpPr/>
        <p:nvPr/>
      </p:nvGrpSpPr>
      <p:grpSpPr>
        <a:xfrm>
          <a:off x="0" y="0"/>
          <a:ext cx="0" cy="0"/>
          <a:chOff x="0" y="0"/>
          <a:chExt cx="0" cy="0"/>
        </a:xfrm>
      </p:grpSpPr>
      <p:sp>
        <p:nvSpPr>
          <p:cNvPr id="277" name="Google Shape;277;g23e499a6939_1_274"/>
          <p:cNvSpPr txBox="1"/>
          <p:nvPr>
            <p:ph type="ctrTitle"/>
          </p:nvPr>
        </p:nvSpPr>
        <p:spPr>
          <a:xfrm>
            <a:off x="440900" y="1330850"/>
            <a:ext cx="4772100" cy="1872900"/>
          </a:xfrm>
          <a:prstGeom prst="rect">
            <a:avLst/>
          </a:prstGeom>
          <a:noFill/>
          <a:ln>
            <a:noFill/>
          </a:ln>
        </p:spPr>
        <p:txBody>
          <a:bodyPr anchorCtr="0" anchor="ctr" bIns="91425" lIns="91425" spcFirstLastPara="1" rIns="91425" wrap="square" tIns="91425">
            <a:normAutofit fontScale="90000"/>
          </a:bodyPr>
          <a:lstStyle/>
          <a:p>
            <a:pPr indent="0" lvl="0" marL="0" rtl="0" algn="l">
              <a:lnSpc>
                <a:spcPct val="100000"/>
              </a:lnSpc>
              <a:spcBef>
                <a:spcPts val="0"/>
              </a:spcBef>
              <a:spcAft>
                <a:spcPts val="0"/>
              </a:spcAft>
              <a:buSzPct val="72000"/>
              <a:buNone/>
            </a:pPr>
            <a:r>
              <a:rPr lang="lt">
                <a:solidFill>
                  <a:srgbClr val="426C6C"/>
                </a:solidFill>
              </a:rPr>
              <a:t>Pasirengimas dirbti pagal atnaujintas BP. Aktuali informacija </a:t>
            </a:r>
            <a:r>
              <a:rPr lang="lt" sz="2600">
                <a:solidFill>
                  <a:srgbClr val="426C6C"/>
                </a:solidFill>
              </a:rPr>
              <a:t>(nuolat atnaujinama)</a:t>
            </a:r>
            <a:endParaRPr sz="5000">
              <a:solidFill>
                <a:srgbClr val="426C6C"/>
              </a:solidFill>
              <a:latin typeface="Pacifico"/>
              <a:ea typeface="Pacifico"/>
              <a:cs typeface="Pacifico"/>
              <a:sym typeface="Pacifico"/>
            </a:endParaRPr>
          </a:p>
        </p:txBody>
      </p:sp>
      <p:sp>
        <p:nvSpPr>
          <p:cNvPr id="278" name="Google Shape;278;g23e499a6939_1_274"/>
          <p:cNvSpPr txBox="1"/>
          <p:nvPr/>
        </p:nvSpPr>
        <p:spPr>
          <a:xfrm>
            <a:off x="440900" y="3751775"/>
            <a:ext cx="6441300" cy="1647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lt" sz="1800">
                <a:solidFill>
                  <a:schemeClr val="accent1"/>
                </a:solidFill>
                <a:latin typeface="Nunito"/>
                <a:ea typeface="Nunito"/>
                <a:cs typeface="Nunito"/>
                <a:sym typeface="Nunito"/>
              </a:rPr>
              <a:t>Kristina Paulikė,</a:t>
            </a:r>
            <a:endParaRPr b="1" sz="1800">
              <a:solidFill>
                <a:schemeClr val="accent1"/>
              </a:solidFill>
              <a:latin typeface="Nunito"/>
              <a:ea typeface="Nunito"/>
              <a:cs typeface="Nunito"/>
              <a:sym typeface="Nunito"/>
            </a:endParaRPr>
          </a:p>
          <a:p>
            <a:pPr indent="0" lvl="0" marL="0" rtl="0" algn="l">
              <a:spcBef>
                <a:spcPts val="0"/>
              </a:spcBef>
              <a:spcAft>
                <a:spcPts val="0"/>
              </a:spcAft>
              <a:buNone/>
            </a:pPr>
            <a:r>
              <a:rPr b="1" lang="lt" sz="1500">
                <a:solidFill>
                  <a:schemeClr val="accent1"/>
                </a:solidFill>
                <a:latin typeface="Nunito"/>
                <a:ea typeface="Nunito"/>
                <a:cs typeface="Nunito"/>
                <a:sym typeface="Nunito"/>
              </a:rPr>
              <a:t>NŠA metodininkė</a:t>
            </a:r>
            <a:endParaRPr b="1" sz="1500">
              <a:solidFill>
                <a:schemeClr val="accent1"/>
              </a:solidFill>
              <a:latin typeface="Nunito"/>
              <a:ea typeface="Nunito"/>
              <a:cs typeface="Nunito"/>
              <a:sym typeface="Nunito"/>
            </a:endParaRPr>
          </a:p>
          <a:p>
            <a:pPr indent="0" lvl="0" marL="0" rtl="0" algn="l">
              <a:spcBef>
                <a:spcPts val="0"/>
              </a:spcBef>
              <a:spcAft>
                <a:spcPts val="0"/>
              </a:spcAft>
              <a:buNone/>
            </a:pPr>
            <a:r>
              <a:rPr b="1" lang="lt" sz="1500">
                <a:solidFill>
                  <a:schemeClr val="accent1"/>
                </a:solidFill>
                <a:latin typeface="Nunito"/>
                <a:ea typeface="Nunito"/>
                <a:cs typeface="Nunito"/>
                <a:sym typeface="Nunito"/>
              </a:rPr>
              <a:t>Asociacijos “Tėvai švietimui” pirmininkė</a:t>
            </a:r>
            <a:endParaRPr b="1" sz="1500">
              <a:solidFill>
                <a:schemeClr val="accent1"/>
              </a:solidFill>
              <a:latin typeface="Nunito"/>
              <a:ea typeface="Nunito"/>
              <a:cs typeface="Nunito"/>
              <a:sym typeface="Nunito"/>
            </a:endParaRPr>
          </a:p>
          <a:p>
            <a:pPr indent="0" lvl="0" marL="0" rtl="0" algn="l">
              <a:spcBef>
                <a:spcPts val="0"/>
              </a:spcBef>
              <a:spcAft>
                <a:spcPts val="0"/>
              </a:spcAft>
              <a:buNone/>
            </a:pPr>
            <a:r>
              <a:rPr b="1" lang="lt" sz="1500">
                <a:solidFill>
                  <a:schemeClr val="accent1"/>
                </a:solidFill>
                <a:latin typeface="Nunito"/>
                <a:ea typeface="Nunito"/>
                <a:cs typeface="Nunito"/>
                <a:sym typeface="Nunito"/>
              </a:rPr>
              <a:t>VDU “Gifted” centro Vilniuje koordinatorė</a:t>
            </a:r>
            <a:endParaRPr b="1" sz="1500">
              <a:solidFill>
                <a:schemeClr val="accent1"/>
              </a:solidFill>
              <a:latin typeface="Nunito"/>
              <a:ea typeface="Nunito"/>
              <a:cs typeface="Nunito"/>
              <a:sym typeface="Nunito"/>
            </a:endParaRPr>
          </a:p>
          <a:p>
            <a:pPr indent="0" lvl="0" marL="0" rtl="0" algn="l">
              <a:spcBef>
                <a:spcPts val="0"/>
              </a:spcBef>
              <a:spcAft>
                <a:spcPts val="0"/>
              </a:spcAft>
              <a:buNone/>
            </a:pPr>
            <a:r>
              <a:t/>
            </a:r>
            <a:endParaRPr b="1" sz="1800">
              <a:solidFill>
                <a:schemeClr val="accent1"/>
              </a:solidFill>
              <a:latin typeface="Nunito"/>
              <a:ea typeface="Nunito"/>
              <a:cs typeface="Nunito"/>
              <a:sym typeface="Nunito"/>
            </a:endParaRPr>
          </a:p>
          <a:p>
            <a:pPr indent="0" lvl="0" marL="0" rtl="0" algn="l">
              <a:spcBef>
                <a:spcPts val="0"/>
              </a:spcBef>
              <a:spcAft>
                <a:spcPts val="0"/>
              </a:spcAft>
              <a:buNone/>
            </a:pPr>
            <a:r>
              <a:t/>
            </a:r>
            <a:endParaRPr>
              <a:solidFill>
                <a:srgbClr val="2D857F"/>
              </a:solidFill>
              <a:latin typeface="Nunito"/>
              <a:ea typeface="Nunito"/>
              <a:cs typeface="Nunito"/>
              <a:sym typeface="Nunito"/>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2" name="Shape 282"/>
        <p:cNvGrpSpPr/>
        <p:nvPr/>
      </p:nvGrpSpPr>
      <p:grpSpPr>
        <a:xfrm>
          <a:off x="0" y="0"/>
          <a:ext cx="0" cy="0"/>
          <a:chOff x="0" y="0"/>
          <a:chExt cx="0" cy="0"/>
        </a:xfrm>
      </p:grpSpPr>
      <p:sp>
        <p:nvSpPr>
          <p:cNvPr id="283" name="Google Shape;283;p10"/>
          <p:cNvSpPr txBox="1"/>
          <p:nvPr>
            <p:ph idx="12" type="sldNum"/>
          </p:nvPr>
        </p:nvSpPr>
        <p:spPr>
          <a:xfrm>
            <a:off x="8451046" y="4736976"/>
            <a:ext cx="548700" cy="393600"/>
          </a:xfrm>
          <a:prstGeom prst="rect">
            <a:avLst/>
          </a:prstGeom>
          <a:noFill/>
          <a:ln>
            <a:noFill/>
          </a:ln>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lt"/>
              <a:t>‹#›</a:t>
            </a:fld>
            <a:endParaRPr/>
          </a:p>
        </p:txBody>
      </p:sp>
      <p:pic>
        <p:nvPicPr>
          <p:cNvPr id="284" name="Google Shape;284;p10"/>
          <p:cNvPicPr preferRelativeResize="0"/>
          <p:nvPr/>
        </p:nvPicPr>
        <p:blipFill rotWithShape="1">
          <a:blip r:embed="rId3">
            <a:alphaModFix/>
          </a:blip>
          <a:srcRect b="0" l="0" r="0" t="0"/>
          <a:stretch/>
        </p:blipFill>
        <p:spPr>
          <a:xfrm>
            <a:off x="6212650" y="1216942"/>
            <a:ext cx="1924000" cy="2362557"/>
          </a:xfrm>
          <a:prstGeom prst="rect">
            <a:avLst/>
          </a:prstGeom>
          <a:noFill/>
          <a:ln>
            <a:noFill/>
          </a:ln>
        </p:spPr>
      </p:pic>
      <p:pic>
        <p:nvPicPr>
          <p:cNvPr id="285" name="Google Shape;285;p10"/>
          <p:cNvPicPr preferRelativeResize="0"/>
          <p:nvPr/>
        </p:nvPicPr>
        <p:blipFill rotWithShape="1">
          <a:blip r:embed="rId4">
            <a:alphaModFix/>
          </a:blip>
          <a:srcRect b="0" l="0" r="0" t="0"/>
          <a:stretch/>
        </p:blipFill>
        <p:spPr>
          <a:xfrm>
            <a:off x="1361150" y="875775"/>
            <a:ext cx="4993799" cy="31777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7C0C0"/>
        </a:solidFill>
      </p:bgPr>
    </p:bg>
    <p:spTree>
      <p:nvGrpSpPr>
        <p:cNvPr id="289" name="Shape 289"/>
        <p:cNvGrpSpPr/>
        <p:nvPr/>
      </p:nvGrpSpPr>
      <p:grpSpPr>
        <a:xfrm>
          <a:off x="0" y="0"/>
          <a:ext cx="0" cy="0"/>
          <a:chOff x="0" y="0"/>
          <a:chExt cx="0" cy="0"/>
        </a:xfrm>
      </p:grpSpPr>
      <p:sp>
        <p:nvSpPr>
          <p:cNvPr id="290" name="Google Shape;290;g1487ab38ee4_0_280"/>
          <p:cNvSpPr txBox="1"/>
          <p:nvPr>
            <p:ph type="ctrTitle"/>
          </p:nvPr>
        </p:nvSpPr>
        <p:spPr>
          <a:xfrm>
            <a:off x="585100" y="1635300"/>
            <a:ext cx="5948400" cy="1872900"/>
          </a:xfrm>
          <a:prstGeom prst="rect">
            <a:avLst/>
          </a:prstGeom>
          <a:noFill/>
          <a:ln>
            <a:noFill/>
          </a:ln>
        </p:spPr>
        <p:txBody>
          <a:bodyPr anchorCtr="0" anchor="ctr" bIns="91425" lIns="91425" spcFirstLastPara="1" rIns="91425" wrap="square" tIns="91425">
            <a:normAutofit/>
          </a:bodyPr>
          <a:lstStyle/>
          <a:p>
            <a:pPr indent="0" lvl="0" marL="0" rtl="0" algn="l">
              <a:lnSpc>
                <a:spcPct val="100000"/>
              </a:lnSpc>
              <a:spcBef>
                <a:spcPts val="0"/>
              </a:spcBef>
              <a:spcAft>
                <a:spcPts val="0"/>
              </a:spcAft>
              <a:buSzPts val="3600"/>
              <a:buNone/>
            </a:pPr>
            <a:r>
              <a:rPr lang="lt">
                <a:solidFill>
                  <a:srgbClr val="426C6C"/>
                </a:solidFill>
              </a:rPr>
              <a:t>UTA pokyčiai švietime</a:t>
            </a:r>
            <a:endParaRPr sz="6000">
              <a:solidFill>
                <a:srgbClr val="426C6C"/>
              </a:solidFill>
              <a:latin typeface="Pacifico"/>
              <a:ea typeface="Pacifico"/>
              <a:cs typeface="Pacifico"/>
              <a:sym typeface="Pacifico"/>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4" name="Shape 294"/>
        <p:cNvGrpSpPr/>
        <p:nvPr/>
      </p:nvGrpSpPr>
      <p:grpSpPr>
        <a:xfrm>
          <a:off x="0" y="0"/>
          <a:ext cx="0" cy="0"/>
          <a:chOff x="0" y="0"/>
          <a:chExt cx="0" cy="0"/>
        </a:xfrm>
      </p:grpSpPr>
      <p:sp>
        <p:nvSpPr>
          <p:cNvPr id="295" name="Google Shape;295;g15991facea0_0_0"/>
          <p:cNvSpPr txBox="1"/>
          <p:nvPr>
            <p:ph idx="12" type="sldNum"/>
          </p:nvPr>
        </p:nvSpPr>
        <p:spPr>
          <a:xfrm>
            <a:off x="8451046" y="4736976"/>
            <a:ext cx="548700" cy="393600"/>
          </a:xfrm>
          <a:prstGeom prst="rect">
            <a:avLst/>
          </a:prstGeom>
          <a:noFill/>
          <a:ln>
            <a:noFill/>
          </a:ln>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lt"/>
              <a:t>‹#›</a:t>
            </a:fld>
            <a:endParaRPr/>
          </a:p>
        </p:txBody>
      </p:sp>
      <p:sp>
        <p:nvSpPr>
          <p:cNvPr id="296" name="Google Shape;296;g15991facea0_0_0"/>
          <p:cNvSpPr txBox="1"/>
          <p:nvPr/>
        </p:nvSpPr>
        <p:spPr>
          <a:xfrm>
            <a:off x="4469309" y="466171"/>
            <a:ext cx="4530300" cy="4340700"/>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rgbClr val="FF9933"/>
              </a:buClr>
              <a:buSzPts val="1700"/>
              <a:buFont typeface="Arial"/>
              <a:buChar char="•"/>
            </a:pPr>
            <a:r>
              <a:rPr b="1" i="0" lang="lt" sz="1600" u="none" cap="none" strike="noStrike">
                <a:solidFill>
                  <a:srgbClr val="426C6C"/>
                </a:solidFill>
                <a:latin typeface="Arial"/>
                <a:ea typeface="Arial"/>
                <a:cs typeface="Arial"/>
                <a:sym typeface="Arial"/>
              </a:rPr>
              <a:t>Dėl globalizacijos ir greitai kintančių technologijų</a:t>
            </a:r>
            <a:r>
              <a:rPr b="0" i="0" lang="lt" sz="1600" u="none" cap="none" strike="noStrike">
                <a:solidFill>
                  <a:srgbClr val="426C6C"/>
                </a:solidFill>
                <a:latin typeface="Arial"/>
                <a:ea typeface="Arial"/>
                <a:cs typeface="Arial"/>
                <a:sym typeface="Arial"/>
              </a:rPr>
              <a:t> </a:t>
            </a:r>
            <a:r>
              <a:rPr b="0" i="0" lang="lt" sz="1600" u="none" cap="none" strike="noStrike">
                <a:solidFill>
                  <a:srgbClr val="000000"/>
                </a:solidFill>
                <a:latin typeface="Arial"/>
                <a:ea typeface="Arial"/>
                <a:cs typeface="Arial"/>
                <a:sym typeface="Arial"/>
              </a:rPr>
              <a:t>spartėja ir visą pasaulį apėmę socialiniai, ekonominiai bei aplinkosaugos iššūkiai. </a:t>
            </a:r>
            <a:endParaRPr b="0" i="0" sz="16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FF9933"/>
              </a:buClr>
              <a:buSzPts val="1700"/>
              <a:buFont typeface="Arial"/>
              <a:buChar char="•"/>
            </a:pPr>
            <a:r>
              <a:rPr b="0" i="0" lang="lt" sz="1600" u="none" cap="none" strike="noStrike">
                <a:solidFill>
                  <a:srgbClr val="000000"/>
                </a:solidFill>
                <a:latin typeface="Arial"/>
                <a:ea typeface="Arial"/>
                <a:cs typeface="Arial"/>
                <a:sym typeface="Arial"/>
              </a:rPr>
              <a:t>tam, kad žmonės sugebėtų valdyti pokyčius, jie </a:t>
            </a:r>
            <a:r>
              <a:rPr b="1" i="0" lang="lt" sz="1600" u="none" cap="none" strike="noStrike">
                <a:solidFill>
                  <a:srgbClr val="426C6C"/>
                </a:solidFill>
                <a:latin typeface="Arial"/>
                <a:ea typeface="Arial"/>
                <a:cs typeface="Arial"/>
                <a:sym typeface="Arial"/>
              </a:rPr>
              <a:t>privalo turėti tinkamas kompetencijas</a:t>
            </a:r>
            <a:r>
              <a:rPr b="0" i="0" lang="lt" sz="1600" u="none" cap="none" strike="noStrike">
                <a:solidFill>
                  <a:srgbClr val="426C6C"/>
                </a:solidFill>
                <a:latin typeface="Arial"/>
                <a:ea typeface="Arial"/>
                <a:cs typeface="Arial"/>
                <a:sym typeface="Arial"/>
              </a:rPr>
              <a:t>, </a:t>
            </a:r>
            <a:r>
              <a:rPr b="0" i="0" lang="lt" sz="1600" u="none" cap="none" strike="noStrike">
                <a:solidFill>
                  <a:srgbClr val="000000"/>
                </a:solidFill>
                <a:latin typeface="Arial"/>
                <a:ea typeface="Arial"/>
                <a:cs typeface="Arial"/>
                <a:sym typeface="Arial"/>
              </a:rPr>
              <a:t>kurias įgyti įmanoma tik užtikrinus kokybišką ir tinkamai suplanuotą švietimą.</a:t>
            </a:r>
            <a:endParaRPr b="0" i="0" sz="16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FF9933"/>
              </a:buClr>
              <a:buSzPts val="1700"/>
              <a:buFont typeface="Arial"/>
              <a:buChar char="•"/>
            </a:pPr>
            <a:r>
              <a:rPr b="1" i="0" lang="lt" sz="1600" u="none" cap="none" strike="noStrike">
                <a:solidFill>
                  <a:srgbClr val="426C6C"/>
                </a:solidFill>
                <a:latin typeface="Arial"/>
                <a:ea typeface="Arial"/>
                <a:cs typeface="Arial"/>
                <a:sym typeface="Arial"/>
              </a:rPr>
              <a:t>Dėl pasikeitusių technologijų ir kintančių aplinkos poreikių atsiras naujų ūkio šakų</a:t>
            </a:r>
            <a:r>
              <a:rPr b="0" i="0" lang="lt" sz="1600" u="none" cap="none" strike="noStrike">
                <a:solidFill>
                  <a:srgbClr val="426C6C"/>
                </a:solidFill>
                <a:latin typeface="Arial"/>
                <a:ea typeface="Arial"/>
                <a:cs typeface="Arial"/>
                <a:sym typeface="Arial"/>
              </a:rPr>
              <a:t>, </a:t>
            </a:r>
            <a:r>
              <a:rPr b="0" i="0" lang="lt" sz="1600" u="none" cap="none" strike="noStrike">
                <a:solidFill>
                  <a:srgbClr val="000000"/>
                </a:solidFill>
                <a:latin typeface="Arial"/>
                <a:ea typeface="Arial"/>
                <a:cs typeface="Arial"/>
                <a:sym typeface="Arial"/>
              </a:rPr>
              <a:t>taigi, ir nauji gebėjimai, kuriuos ateityje privalės turėti mokyklų absolventai, bus kitokie. </a:t>
            </a:r>
            <a:endParaRPr b="0" i="0" sz="16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FF9933"/>
              </a:buClr>
              <a:buSzPts val="1700"/>
              <a:buFont typeface="Arial"/>
              <a:buChar char="•"/>
            </a:pPr>
            <a:r>
              <a:rPr b="0" i="0" lang="lt" sz="1600" u="none" cap="none" strike="noStrike">
                <a:solidFill>
                  <a:srgbClr val="000000"/>
                </a:solidFill>
                <a:latin typeface="Arial"/>
                <a:ea typeface="Arial"/>
                <a:cs typeface="Arial"/>
                <a:sym typeface="Arial"/>
              </a:rPr>
              <a:t>Siekiant, </a:t>
            </a:r>
            <a:r>
              <a:rPr b="1" i="0" lang="lt" sz="1600" u="none" cap="none" strike="noStrike">
                <a:solidFill>
                  <a:schemeClr val="accent1"/>
                </a:solidFill>
                <a:latin typeface="Arial"/>
                <a:ea typeface="Arial"/>
                <a:cs typeface="Arial"/>
                <a:sym typeface="Arial"/>
              </a:rPr>
              <a:t>kad mokiniai būtų parengti gyventi iššūkių ir galimybių kupiname pasaulyje</a:t>
            </a:r>
            <a:r>
              <a:rPr b="0" i="0" lang="lt" sz="1600" u="none" cap="none" strike="noStrike">
                <a:solidFill>
                  <a:schemeClr val="accent1"/>
                </a:solidFill>
                <a:latin typeface="Arial"/>
                <a:ea typeface="Arial"/>
                <a:cs typeface="Arial"/>
                <a:sym typeface="Arial"/>
              </a:rPr>
              <a:t>, </a:t>
            </a:r>
            <a:r>
              <a:rPr b="1" i="0" lang="lt" sz="1600" u="none" cap="none" strike="noStrike">
                <a:solidFill>
                  <a:schemeClr val="accent1"/>
                </a:solidFill>
                <a:latin typeface="Arial"/>
                <a:ea typeface="Arial"/>
                <a:cs typeface="Arial"/>
                <a:sym typeface="Arial"/>
              </a:rPr>
              <a:t>būtina patobulinti ugdymo turinį ir jo struktūrą.</a:t>
            </a:r>
            <a:r>
              <a:rPr b="1" i="0" lang="lt" sz="1600" u="none" cap="none" strike="noStrike">
                <a:solidFill>
                  <a:srgbClr val="2D857F"/>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sp>
        <p:nvSpPr>
          <p:cNvPr id="297" name="Google Shape;297;g15991facea0_0_0"/>
          <p:cNvSpPr txBox="1"/>
          <p:nvPr/>
        </p:nvSpPr>
        <p:spPr>
          <a:xfrm>
            <a:off x="1300100" y="466175"/>
            <a:ext cx="3169200" cy="800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000"/>
              <a:buFont typeface="Arial"/>
              <a:buNone/>
            </a:pPr>
            <a:r>
              <a:rPr b="1" i="0" lang="lt" sz="2000" u="none" cap="none" strike="noStrike">
                <a:solidFill>
                  <a:schemeClr val="dk2"/>
                </a:solidFill>
                <a:latin typeface="Maven Pro"/>
                <a:ea typeface="Maven Pro"/>
                <a:cs typeface="Maven Pro"/>
                <a:sym typeface="Maven Pro"/>
              </a:rPr>
              <a:t>Kodėl būtina atnaujinti ugdymo turinį</a:t>
            </a:r>
            <a:endParaRPr b="0" i="0" sz="100" u="none" cap="none" strike="noStrike">
              <a:solidFill>
                <a:schemeClr val="dk2"/>
              </a:solidFill>
              <a:latin typeface="Arial"/>
              <a:ea typeface="Arial"/>
              <a:cs typeface="Arial"/>
              <a:sym typeface="Arial"/>
            </a:endParaRPr>
          </a:p>
        </p:txBody>
      </p:sp>
      <p:pic>
        <p:nvPicPr>
          <p:cNvPr id="298" name="Google Shape;298;g15991facea0_0_0"/>
          <p:cNvPicPr preferRelativeResize="0"/>
          <p:nvPr/>
        </p:nvPicPr>
        <p:blipFill rotWithShape="1">
          <a:blip r:embed="rId3">
            <a:alphaModFix/>
          </a:blip>
          <a:srcRect b="0" l="0" r="0" t="0"/>
          <a:stretch/>
        </p:blipFill>
        <p:spPr>
          <a:xfrm>
            <a:off x="304800" y="1431600"/>
            <a:ext cx="4164509" cy="2935297"/>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2" name="Shape 302"/>
        <p:cNvGrpSpPr/>
        <p:nvPr/>
      </p:nvGrpSpPr>
      <p:grpSpPr>
        <a:xfrm>
          <a:off x="0" y="0"/>
          <a:ext cx="0" cy="0"/>
          <a:chOff x="0" y="0"/>
          <a:chExt cx="0" cy="0"/>
        </a:xfrm>
      </p:grpSpPr>
      <p:sp>
        <p:nvSpPr>
          <p:cNvPr id="303" name="Google Shape;303;g15991facea0_0_7"/>
          <p:cNvSpPr txBox="1"/>
          <p:nvPr>
            <p:ph type="title"/>
          </p:nvPr>
        </p:nvSpPr>
        <p:spPr>
          <a:xfrm>
            <a:off x="1332384" y="515093"/>
            <a:ext cx="7274400" cy="9495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lt" sz="2100"/>
              <a:t>Daugelyje šalių ir mokyklų matyti pastebimas posūkis prie XXI a. ugdymo turinio modelių, pavyzdžiui</a:t>
            </a:r>
            <a:endParaRPr sz="2100"/>
          </a:p>
        </p:txBody>
      </p:sp>
      <p:sp>
        <p:nvSpPr>
          <p:cNvPr id="304" name="Google Shape;304;g15991facea0_0_7"/>
          <p:cNvSpPr txBox="1"/>
          <p:nvPr>
            <p:ph idx="12" type="sldNum"/>
          </p:nvPr>
        </p:nvSpPr>
        <p:spPr>
          <a:xfrm>
            <a:off x="8451046" y="4736976"/>
            <a:ext cx="548700" cy="393600"/>
          </a:xfrm>
          <a:prstGeom prst="rect">
            <a:avLst/>
          </a:prstGeom>
          <a:noFill/>
          <a:ln>
            <a:noFill/>
          </a:ln>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lt"/>
              <a:t>‹#›</a:t>
            </a:fld>
            <a:endParaRPr/>
          </a:p>
        </p:txBody>
      </p:sp>
      <p:sp>
        <p:nvSpPr>
          <p:cNvPr id="305" name="Google Shape;305;g15991facea0_0_7"/>
          <p:cNvSpPr txBox="1"/>
          <p:nvPr/>
        </p:nvSpPr>
        <p:spPr>
          <a:xfrm>
            <a:off x="530775" y="1816775"/>
            <a:ext cx="4527300" cy="2555100"/>
          </a:xfrm>
          <a:prstGeom prst="rect">
            <a:avLst/>
          </a:prstGeom>
          <a:noFill/>
          <a:ln>
            <a:noFill/>
          </a:ln>
        </p:spPr>
        <p:txBody>
          <a:bodyPr anchorCtr="0" anchor="t" bIns="45700" lIns="91425" spcFirstLastPara="1" rIns="91425" wrap="square" tIns="45700">
            <a:spAutoFit/>
          </a:bodyPr>
          <a:lstStyle/>
          <a:p>
            <a:pPr indent="-342900" lvl="0" marL="342900" marR="0" rtl="0" algn="l">
              <a:lnSpc>
                <a:spcPct val="100000"/>
              </a:lnSpc>
              <a:spcBef>
                <a:spcPts val="0"/>
              </a:spcBef>
              <a:spcAft>
                <a:spcPts val="0"/>
              </a:spcAft>
              <a:buClr>
                <a:srgbClr val="FF9933"/>
              </a:buClr>
              <a:buSzPts val="2000"/>
              <a:buFont typeface="Arial"/>
              <a:buAutoNum type="arabicPeriod"/>
            </a:pPr>
            <a:r>
              <a:rPr b="1" i="0" lang="lt" sz="2000" u="none" cap="none" strike="noStrike">
                <a:solidFill>
                  <a:srgbClr val="FF9900"/>
                </a:solidFill>
                <a:latin typeface="Arial"/>
                <a:ea typeface="Arial"/>
                <a:cs typeface="Arial"/>
                <a:sym typeface="Arial"/>
              </a:rPr>
              <a:t>Skaitmeninio</a:t>
            </a:r>
            <a:r>
              <a:rPr b="0" i="0" lang="lt" sz="2000" u="none" cap="none" strike="noStrike">
                <a:solidFill>
                  <a:srgbClr val="000000"/>
                </a:solidFill>
                <a:latin typeface="Arial"/>
                <a:ea typeface="Arial"/>
                <a:cs typeface="Arial"/>
                <a:sym typeface="Arial"/>
              </a:rPr>
              <a:t> ugdymo turinio. </a:t>
            </a:r>
            <a:endParaRPr b="0" i="0" sz="20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FF9933"/>
              </a:buClr>
              <a:buSzPts val="2000"/>
              <a:buFont typeface="Arial"/>
              <a:buAutoNum type="arabicPeriod"/>
            </a:pPr>
            <a:r>
              <a:rPr b="1" i="0" lang="lt" sz="2000" u="none" cap="none" strike="noStrike">
                <a:solidFill>
                  <a:srgbClr val="FF9933"/>
                </a:solidFill>
                <a:latin typeface="Arial"/>
                <a:ea typeface="Arial"/>
                <a:cs typeface="Arial"/>
                <a:sym typeface="Arial"/>
              </a:rPr>
              <a:t>Personalizuoto</a:t>
            </a:r>
            <a:r>
              <a:rPr b="0" i="0" lang="lt" sz="2000" u="none" cap="none" strike="noStrike">
                <a:solidFill>
                  <a:srgbClr val="000000"/>
                </a:solidFill>
                <a:latin typeface="Arial"/>
                <a:ea typeface="Arial"/>
                <a:cs typeface="Arial"/>
                <a:sym typeface="Arial"/>
              </a:rPr>
              <a:t> ugdymo turinio. </a:t>
            </a:r>
            <a:endParaRPr b="0" i="0" sz="20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FF9933"/>
              </a:buClr>
              <a:buSzPts val="2000"/>
              <a:buFont typeface="Arial"/>
              <a:buAutoNum type="arabicPeriod"/>
            </a:pPr>
            <a:r>
              <a:rPr b="1" i="0" lang="lt" sz="2000" u="none" cap="none" strike="noStrike">
                <a:solidFill>
                  <a:srgbClr val="FF9933"/>
                </a:solidFill>
                <a:latin typeface="Arial"/>
                <a:ea typeface="Arial"/>
                <a:cs typeface="Arial"/>
                <a:sym typeface="Arial"/>
              </a:rPr>
              <a:t>Tarpdisciplininio</a:t>
            </a:r>
            <a:r>
              <a:rPr b="0" i="0" lang="lt" sz="2000" u="none" cap="none" strike="noStrike">
                <a:solidFill>
                  <a:srgbClr val="000000"/>
                </a:solidFill>
                <a:latin typeface="Arial"/>
                <a:ea typeface="Arial"/>
                <a:cs typeface="Arial"/>
                <a:sym typeface="Arial"/>
              </a:rPr>
              <a:t> turinio ir </a:t>
            </a:r>
            <a:r>
              <a:rPr b="1" i="0" lang="lt" sz="2000" u="none" cap="none" strike="noStrike">
                <a:solidFill>
                  <a:srgbClr val="FF9933"/>
                </a:solidFill>
                <a:latin typeface="Arial"/>
                <a:ea typeface="Arial"/>
                <a:cs typeface="Arial"/>
                <a:sym typeface="Arial"/>
              </a:rPr>
              <a:t>kompetencijomis grindžiamo</a:t>
            </a:r>
            <a:r>
              <a:rPr b="0" i="0" lang="lt" sz="2000" u="none" cap="none" strike="noStrike">
                <a:solidFill>
                  <a:srgbClr val="000000"/>
                </a:solidFill>
                <a:latin typeface="Arial"/>
                <a:ea typeface="Arial"/>
                <a:cs typeface="Arial"/>
                <a:sym typeface="Arial"/>
              </a:rPr>
              <a:t> ugdymo turinio.</a:t>
            </a:r>
            <a:endParaRPr b="0" i="0" sz="20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FF9933"/>
              </a:buClr>
              <a:buSzPts val="2000"/>
              <a:buFont typeface="Arial"/>
              <a:buAutoNum type="arabicPeriod"/>
            </a:pPr>
            <a:r>
              <a:rPr b="1" i="0" lang="lt" sz="2000" u="none" cap="none" strike="noStrike">
                <a:solidFill>
                  <a:srgbClr val="FF9900"/>
                </a:solidFill>
                <a:latin typeface="Arial"/>
                <a:ea typeface="Arial"/>
                <a:cs typeface="Arial"/>
                <a:sym typeface="Arial"/>
              </a:rPr>
              <a:t>Lankstaus</a:t>
            </a:r>
            <a:r>
              <a:rPr b="0" i="0" lang="lt" sz="2000" u="none" cap="none" strike="noStrike">
                <a:solidFill>
                  <a:srgbClr val="000000"/>
                </a:solidFill>
                <a:latin typeface="Arial"/>
                <a:ea typeface="Arial"/>
                <a:cs typeface="Arial"/>
                <a:sym typeface="Arial"/>
              </a:rPr>
              <a:t> ugdymo turinio.</a:t>
            </a:r>
            <a:endParaRPr b="0" i="0" sz="20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FF9933"/>
              </a:buClr>
              <a:buSzPts val="2000"/>
              <a:buAutoNum type="arabicPeriod"/>
            </a:pPr>
            <a:r>
              <a:rPr b="1" i="0" lang="lt" sz="2000" u="none" cap="none" strike="noStrike">
                <a:solidFill>
                  <a:srgbClr val="FF9933"/>
                </a:solidFill>
              </a:rPr>
              <a:t>Tinklaveika grįsto</a:t>
            </a:r>
            <a:r>
              <a:rPr b="0" i="0" lang="lt" sz="2000" u="none" cap="none" strike="noStrike">
                <a:solidFill>
                  <a:srgbClr val="000000"/>
                </a:solidFill>
                <a:latin typeface="Arial"/>
                <a:ea typeface="Arial"/>
                <a:cs typeface="Arial"/>
                <a:sym typeface="Arial"/>
              </a:rPr>
              <a:t> ugdymo turinio. </a:t>
            </a:r>
            <a:endParaRPr b="0" i="0" sz="2000" u="none" cap="none" strike="noStrike">
              <a:solidFill>
                <a:srgbClr val="000000"/>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2000"/>
              <a:buFont typeface="Arial"/>
              <a:buNone/>
            </a:pPr>
            <a:r>
              <a:rPr b="0" i="0" lang="lt" sz="2000" u="none" cap="none" strike="noStrike">
                <a:solidFill>
                  <a:srgbClr val="000000"/>
                </a:solidFill>
                <a:latin typeface="Arial"/>
                <a:ea typeface="Arial"/>
                <a:cs typeface="Arial"/>
                <a:sym typeface="Arial"/>
              </a:rPr>
              <a:t> </a:t>
            </a:r>
            <a:endParaRPr b="0" i="0" sz="2000" u="none" cap="none" strike="noStrike">
              <a:solidFill>
                <a:srgbClr val="000000"/>
              </a:solidFill>
              <a:latin typeface="Arial"/>
              <a:ea typeface="Arial"/>
              <a:cs typeface="Arial"/>
              <a:sym typeface="Arial"/>
            </a:endParaRPr>
          </a:p>
        </p:txBody>
      </p:sp>
      <p:pic>
        <p:nvPicPr>
          <p:cNvPr descr="Gairė - skaitmeninis ugdymo turinys" id="306" name="Google Shape;306;g15991facea0_0_7"/>
          <p:cNvPicPr preferRelativeResize="0"/>
          <p:nvPr/>
        </p:nvPicPr>
        <p:blipFill rotWithShape="1">
          <a:blip r:embed="rId3">
            <a:alphaModFix/>
          </a:blip>
          <a:srcRect b="0" l="0" r="0" t="0"/>
          <a:stretch/>
        </p:blipFill>
        <p:spPr>
          <a:xfrm>
            <a:off x="5058065" y="1816787"/>
            <a:ext cx="3810000" cy="2143200"/>
          </a:xfrm>
          <a:prstGeom prst="roundRect">
            <a:avLst>
              <a:gd fmla="val 16667" name="adj"/>
            </a:avLst>
          </a:prstGeom>
          <a:noFill/>
          <a:ln>
            <a:noFill/>
          </a:ln>
          <a:effectLst>
            <a:outerShdw blurRad="76200" rotWithShape="0" algn="tl" dir="7800000" dist="38100">
              <a:srgbClr val="000000">
                <a:alpha val="40000"/>
              </a:srgbClr>
            </a:outerShdw>
          </a:effectLst>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0" name="Shape 310"/>
        <p:cNvGrpSpPr/>
        <p:nvPr/>
      </p:nvGrpSpPr>
      <p:grpSpPr>
        <a:xfrm>
          <a:off x="0" y="0"/>
          <a:ext cx="0" cy="0"/>
          <a:chOff x="0" y="0"/>
          <a:chExt cx="0" cy="0"/>
        </a:xfrm>
      </p:grpSpPr>
      <p:sp>
        <p:nvSpPr>
          <p:cNvPr id="311" name="Google Shape;311;g2088464a7fe_0_0"/>
          <p:cNvSpPr txBox="1"/>
          <p:nvPr>
            <p:ph idx="12" type="sldNum"/>
          </p:nvPr>
        </p:nvSpPr>
        <p:spPr>
          <a:xfrm>
            <a:off x="8451046" y="4736976"/>
            <a:ext cx="548700" cy="393600"/>
          </a:xfrm>
          <a:prstGeom prst="rect">
            <a:avLst/>
          </a:prstGeom>
          <a:noFill/>
          <a:ln>
            <a:noFill/>
          </a:ln>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lt"/>
              <a:t>‹#›</a:t>
            </a:fld>
            <a:endParaRPr/>
          </a:p>
        </p:txBody>
      </p:sp>
      <p:pic>
        <p:nvPicPr>
          <p:cNvPr id="312" name="Google Shape;312;g2088464a7fe_0_0"/>
          <p:cNvPicPr preferRelativeResize="0"/>
          <p:nvPr/>
        </p:nvPicPr>
        <p:blipFill rotWithShape="1">
          <a:blip r:embed="rId3">
            <a:alphaModFix/>
          </a:blip>
          <a:srcRect b="0" l="1854" r="0" t="0"/>
          <a:stretch/>
        </p:blipFill>
        <p:spPr>
          <a:xfrm>
            <a:off x="1437825" y="334888"/>
            <a:ext cx="6389150" cy="44737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6" name="Shape 316"/>
        <p:cNvGrpSpPr/>
        <p:nvPr/>
      </p:nvGrpSpPr>
      <p:grpSpPr>
        <a:xfrm>
          <a:off x="0" y="0"/>
          <a:ext cx="0" cy="0"/>
          <a:chOff x="0" y="0"/>
          <a:chExt cx="0" cy="0"/>
        </a:xfrm>
      </p:grpSpPr>
      <p:sp>
        <p:nvSpPr>
          <p:cNvPr id="317" name="Google Shape;317;p5"/>
          <p:cNvSpPr txBox="1"/>
          <p:nvPr>
            <p:ph type="title"/>
          </p:nvPr>
        </p:nvSpPr>
        <p:spPr>
          <a:xfrm>
            <a:off x="1216725" y="437625"/>
            <a:ext cx="7927200" cy="9993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2800"/>
              <a:buNone/>
            </a:pPr>
            <a:r>
              <a:rPr lang="lt" sz="2700"/>
              <a:t>Kaitos (pokyčių) valdymo teorijos ir procesas</a:t>
            </a:r>
            <a:endParaRPr sz="2700"/>
          </a:p>
        </p:txBody>
      </p:sp>
      <p:sp>
        <p:nvSpPr>
          <p:cNvPr id="318" name="Google Shape;318;p5"/>
          <p:cNvSpPr txBox="1"/>
          <p:nvPr>
            <p:ph idx="12" type="sldNum"/>
          </p:nvPr>
        </p:nvSpPr>
        <p:spPr>
          <a:xfrm>
            <a:off x="8451046" y="4736976"/>
            <a:ext cx="548700" cy="393600"/>
          </a:xfrm>
          <a:prstGeom prst="rect">
            <a:avLst/>
          </a:prstGeom>
          <a:noFill/>
          <a:ln>
            <a:noFill/>
          </a:ln>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lt"/>
              <a:t>‹#›</a:t>
            </a:fld>
            <a:endParaRPr/>
          </a:p>
        </p:txBody>
      </p:sp>
      <p:pic>
        <p:nvPicPr>
          <p:cNvPr id="319" name="Google Shape;319;p5"/>
          <p:cNvPicPr preferRelativeResize="0"/>
          <p:nvPr/>
        </p:nvPicPr>
        <p:blipFill rotWithShape="1">
          <a:blip r:embed="rId3">
            <a:alphaModFix/>
          </a:blip>
          <a:srcRect b="0" l="0" r="1244" t="0"/>
          <a:stretch/>
        </p:blipFill>
        <p:spPr>
          <a:xfrm>
            <a:off x="4572000" y="957201"/>
            <a:ext cx="4571999" cy="4135526"/>
          </a:xfrm>
          <a:prstGeom prst="rect">
            <a:avLst/>
          </a:prstGeom>
          <a:noFill/>
          <a:ln>
            <a:noFill/>
          </a:ln>
        </p:spPr>
      </p:pic>
      <p:sp>
        <p:nvSpPr>
          <p:cNvPr id="320" name="Google Shape;320;p5"/>
          <p:cNvSpPr txBox="1"/>
          <p:nvPr/>
        </p:nvSpPr>
        <p:spPr>
          <a:xfrm>
            <a:off x="5832750" y="2686413"/>
            <a:ext cx="2050500" cy="6771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600"/>
              <a:buFont typeface="Arial"/>
              <a:buNone/>
            </a:pPr>
            <a:r>
              <a:rPr b="1" i="0" lang="lt" sz="1600" u="none" cap="none" strike="noStrike">
                <a:solidFill>
                  <a:srgbClr val="FF9900"/>
                </a:solidFill>
                <a:latin typeface="Nunito"/>
                <a:ea typeface="Nunito"/>
                <a:cs typeface="Nunito"/>
                <a:sym typeface="Nunito"/>
              </a:rPr>
              <a:t>J. Kotter pokyčių valdymo modelis</a:t>
            </a:r>
            <a:endParaRPr b="1" i="0" sz="1600" u="none" cap="none" strike="noStrike">
              <a:solidFill>
                <a:srgbClr val="FF9900"/>
              </a:solidFill>
              <a:latin typeface="Nunito"/>
              <a:ea typeface="Nunito"/>
              <a:cs typeface="Nunito"/>
              <a:sym typeface="Nunito"/>
            </a:endParaRPr>
          </a:p>
        </p:txBody>
      </p:sp>
      <p:pic>
        <p:nvPicPr>
          <p:cNvPr id="321" name="Google Shape;321;p5"/>
          <p:cNvPicPr preferRelativeResize="0"/>
          <p:nvPr/>
        </p:nvPicPr>
        <p:blipFill rotWithShape="1">
          <a:blip r:embed="rId4">
            <a:alphaModFix/>
          </a:blip>
          <a:srcRect b="0" l="0" r="0" t="0"/>
          <a:stretch/>
        </p:blipFill>
        <p:spPr>
          <a:xfrm>
            <a:off x="264925" y="2379438"/>
            <a:ext cx="4115149" cy="1291025"/>
          </a:xfrm>
          <a:prstGeom prst="rect">
            <a:avLst/>
          </a:prstGeom>
          <a:noFill/>
          <a:ln>
            <a:noFill/>
          </a:ln>
        </p:spPr>
      </p:pic>
      <p:sp>
        <p:nvSpPr>
          <p:cNvPr id="322" name="Google Shape;322;p5"/>
          <p:cNvSpPr txBox="1"/>
          <p:nvPr/>
        </p:nvSpPr>
        <p:spPr>
          <a:xfrm>
            <a:off x="616100" y="1702350"/>
            <a:ext cx="3109200" cy="6771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600"/>
              <a:buFont typeface="Arial"/>
              <a:buNone/>
            </a:pPr>
            <a:r>
              <a:rPr b="1" i="0" lang="lt" sz="1600" u="none" cap="none" strike="noStrike">
                <a:solidFill>
                  <a:srgbClr val="FF9900"/>
                </a:solidFill>
                <a:latin typeface="Nunito"/>
                <a:ea typeface="Nunito"/>
                <a:cs typeface="Nunito"/>
                <a:sym typeface="Nunito"/>
              </a:rPr>
              <a:t>K. Lewin pokyčių valdymo modelis</a:t>
            </a:r>
            <a:endParaRPr b="1" i="0" sz="1600" u="none" cap="none" strike="noStrike">
              <a:solidFill>
                <a:srgbClr val="FF9900"/>
              </a:solidFill>
              <a:latin typeface="Nunito"/>
              <a:ea typeface="Nunito"/>
              <a:cs typeface="Nunito"/>
              <a:sym typeface="Nunito"/>
            </a:endParaRPr>
          </a:p>
        </p:txBody>
      </p:sp>
      <p:sp>
        <p:nvSpPr>
          <p:cNvPr id="323" name="Google Shape;323;p5"/>
          <p:cNvSpPr txBox="1"/>
          <p:nvPr/>
        </p:nvSpPr>
        <p:spPr>
          <a:xfrm>
            <a:off x="264925" y="3452875"/>
            <a:ext cx="1069200" cy="1218900"/>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0"/>
              </a:spcBef>
              <a:spcAft>
                <a:spcPts val="0"/>
              </a:spcAft>
              <a:buClr>
                <a:srgbClr val="000000"/>
              </a:buClr>
              <a:buSzPts val="1200"/>
              <a:buFont typeface="Arial"/>
              <a:buNone/>
            </a:pPr>
            <a:r>
              <a:rPr b="1" i="0" lang="lt" sz="1200" u="none" cap="none" strike="noStrike">
                <a:solidFill>
                  <a:srgbClr val="FF9900"/>
                </a:solidFill>
                <a:latin typeface="Nunito"/>
                <a:ea typeface="Nunito"/>
                <a:cs typeface="Nunito"/>
                <a:sym typeface="Nunito"/>
              </a:rPr>
              <a:t>Atšildymas</a:t>
            </a:r>
            <a:r>
              <a:rPr b="1" i="0" lang="lt" sz="1200" u="none" cap="none" strike="noStrike">
                <a:solidFill>
                  <a:schemeClr val="dk2"/>
                </a:solidFill>
                <a:latin typeface="Nunito"/>
                <a:ea typeface="Nunito"/>
                <a:cs typeface="Nunito"/>
                <a:sym typeface="Nunito"/>
              </a:rPr>
              <a:t> </a:t>
            </a:r>
            <a:r>
              <a:rPr b="0" i="0" lang="lt" sz="1200" u="none" cap="none" strike="noStrike">
                <a:solidFill>
                  <a:srgbClr val="000000"/>
                </a:solidFill>
                <a:latin typeface="Nunito"/>
                <a:ea typeface="Nunito"/>
                <a:cs typeface="Nunito"/>
                <a:sym typeface="Nunito"/>
              </a:rPr>
              <a:t>Pokyčiui tinkamo klimato kūrimas.</a:t>
            </a:r>
            <a:endParaRPr b="0" i="0" sz="1000" u="none" cap="none" strike="noStrike">
              <a:solidFill>
                <a:srgbClr val="000000"/>
              </a:solidFill>
              <a:latin typeface="Nunito"/>
              <a:ea typeface="Nunito"/>
              <a:cs typeface="Nunito"/>
              <a:sym typeface="Nunito"/>
            </a:endParaRPr>
          </a:p>
        </p:txBody>
      </p:sp>
      <p:sp>
        <p:nvSpPr>
          <p:cNvPr id="324" name="Google Shape;324;p5"/>
          <p:cNvSpPr txBox="1"/>
          <p:nvPr/>
        </p:nvSpPr>
        <p:spPr>
          <a:xfrm>
            <a:off x="1699700" y="3452875"/>
            <a:ext cx="1069200" cy="11235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300"/>
              <a:buFont typeface="Arial"/>
              <a:buNone/>
            </a:pPr>
            <a:r>
              <a:rPr b="1" i="0" lang="lt" sz="1300" u="none" cap="none" strike="noStrike">
                <a:solidFill>
                  <a:srgbClr val="FF9900"/>
                </a:solidFill>
                <a:latin typeface="Nunito"/>
                <a:ea typeface="Nunito"/>
                <a:cs typeface="Nunito"/>
                <a:sym typeface="Nunito"/>
              </a:rPr>
              <a:t>Keitimas</a:t>
            </a:r>
            <a:endParaRPr b="1" i="0" sz="1200" u="none" cap="none" strike="noStrike">
              <a:solidFill>
                <a:srgbClr val="000000"/>
              </a:solidFill>
              <a:latin typeface="Nunito"/>
              <a:ea typeface="Nunito"/>
              <a:cs typeface="Nunito"/>
              <a:sym typeface="Nunito"/>
            </a:endParaRPr>
          </a:p>
          <a:p>
            <a:pPr indent="0" lvl="0" marL="0" marR="0" rtl="0" algn="ctr">
              <a:lnSpc>
                <a:spcPct val="100000"/>
              </a:lnSpc>
              <a:spcBef>
                <a:spcPts val="0"/>
              </a:spcBef>
              <a:spcAft>
                <a:spcPts val="0"/>
              </a:spcAft>
              <a:buClr>
                <a:srgbClr val="000000"/>
              </a:buClr>
              <a:buSzPts val="1200"/>
              <a:buFont typeface="Arial"/>
              <a:buNone/>
            </a:pPr>
            <a:r>
              <a:rPr b="0" i="0" lang="lt" sz="1200" u="none" cap="none" strike="noStrike">
                <a:solidFill>
                  <a:srgbClr val="000000"/>
                </a:solidFill>
                <a:latin typeface="Nunito"/>
                <a:ea typeface="Nunito"/>
                <a:cs typeface="Nunito"/>
                <a:sym typeface="Nunito"/>
              </a:rPr>
              <a:t>Visos organizacijos įdarbinimas ir įgalinimas.</a:t>
            </a:r>
            <a:endParaRPr b="0" i="0" sz="1400" u="none" cap="none" strike="noStrike">
              <a:solidFill>
                <a:srgbClr val="000000"/>
              </a:solidFill>
              <a:latin typeface="Arial"/>
              <a:ea typeface="Arial"/>
              <a:cs typeface="Arial"/>
              <a:sym typeface="Arial"/>
            </a:endParaRPr>
          </a:p>
        </p:txBody>
      </p:sp>
      <p:sp>
        <p:nvSpPr>
          <p:cNvPr id="325" name="Google Shape;325;p5"/>
          <p:cNvSpPr txBox="1"/>
          <p:nvPr/>
        </p:nvSpPr>
        <p:spPr>
          <a:xfrm>
            <a:off x="3134475" y="3452875"/>
            <a:ext cx="1174500" cy="9390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300"/>
              <a:buFont typeface="Arial"/>
              <a:buNone/>
            </a:pPr>
            <a:r>
              <a:rPr b="1" i="0" lang="lt" sz="1300" u="none" cap="none" strike="noStrike">
                <a:solidFill>
                  <a:srgbClr val="FF9900"/>
                </a:solidFill>
                <a:latin typeface="Nunito"/>
                <a:ea typeface="Nunito"/>
                <a:cs typeface="Nunito"/>
                <a:sym typeface="Nunito"/>
              </a:rPr>
              <a:t>Užšaldymas </a:t>
            </a:r>
            <a:r>
              <a:rPr b="0" i="0" lang="lt" sz="1200" u="none" cap="none" strike="noStrike">
                <a:solidFill>
                  <a:srgbClr val="000000"/>
                </a:solidFill>
                <a:latin typeface="Nunito"/>
                <a:ea typeface="Nunito"/>
                <a:cs typeface="Nunito"/>
                <a:sym typeface="Nunito"/>
              </a:rPr>
              <a:t>Tobulinimas ir pokyčių išlaikymas.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9" name="Shape 329"/>
        <p:cNvGrpSpPr/>
        <p:nvPr/>
      </p:nvGrpSpPr>
      <p:grpSpPr>
        <a:xfrm>
          <a:off x="0" y="0"/>
          <a:ext cx="0" cy="0"/>
          <a:chOff x="0" y="0"/>
          <a:chExt cx="0" cy="0"/>
        </a:xfrm>
      </p:grpSpPr>
      <p:sp>
        <p:nvSpPr>
          <p:cNvPr id="330" name="Google Shape;330;p6"/>
          <p:cNvSpPr txBox="1"/>
          <p:nvPr>
            <p:ph type="title"/>
          </p:nvPr>
        </p:nvSpPr>
        <p:spPr>
          <a:xfrm>
            <a:off x="1303800" y="598575"/>
            <a:ext cx="7785300" cy="9993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lt"/>
              <a:t>Mokyklos pokyčių valdymo sėkmės veiksniai (mokslininkų įžvalgos)</a:t>
            </a:r>
            <a:endParaRPr/>
          </a:p>
        </p:txBody>
      </p:sp>
      <p:sp>
        <p:nvSpPr>
          <p:cNvPr id="331" name="Google Shape;331;p6"/>
          <p:cNvSpPr txBox="1"/>
          <p:nvPr>
            <p:ph idx="12" type="sldNum"/>
          </p:nvPr>
        </p:nvSpPr>
        <p:spPr>
          <a:xfrm>
            <a:off x="8451046" y="4736976"/>
            <a:ext cx="548700" cy="393600"/>
          </a:xfrm>
          <a:prstGeom prst="rect">
            <a:avLst/>
          </a:prstGeom>
          <a:noFill/>
          <a:ln>
            <a:noFill/>
          </a:ln>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lt"/>
              <a:t>‹#›</a:t>
            </a:fld>
            <a:endParaRPr/>
          </a:p>
        </p:txBody>
      </p:sp>
      <p:pic>
        <p:nvPicPr>
          <p:cNvPr id="332" name="Google Shape;332;p6"/>
          <p:cNvPicPr preferRelativeResize="0"/>
          <p:nvPr/>
        </p:nvPicPr>
        <p:blipFill rotWithShape="1">
          <a:blip r:embed="rId3">
            <a:alphaModFix/>
          </a:blip>
          <a:srcRect b="0" l="0" r="0" t="3297"/>
          <a:stretch/>
        </p:blipFill>
        <p:spPr>
          <a:xfrm>
            <a:off x="370113" y="1597875"/>
            <a:ext cx="8387411" cy="2396300"/>
          </a:xfrm>
          <a:prstGeom prst="rect">
            <a:avLst/>
          </a:prstGeom>
          <a:noFill/>
          <a:ln>
            <a:noFill/>
          </a:ln>
        </p:spPr>
      </p:pic>
      <p:sp>
        <p:nvSpPr>
          <p:cNvPr id="333" name="Google Shape;333;p6"/>
          <p:cNvSpPr txBox="1"/>
          <p:nvPr/>
        </p:nvSpPr>
        <p:spPr>
          <a:xfrm>
            <a:off x="2967400" y="3994175"/>
            <a:ext cx="5684700" cy="3078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800"/>
              <a:buFont typeface="Arial"/>
              <a:buNone/>
            </a:pPr>
            <a:r>
              <a:rPr b="0" i="0" lang="lt" sz="800" u="none" cap="none" strike="noStrike">
                <a:solidFill>
                  <a:srgbClr val="000000"/>
                </a:solidFill>
                <a:latin typeface="Arial"/>
                <a:ea typeface="Arial"/>
                <a:cs typeface="Arial"/>
                <a:sym typeface="Arial"/>
              </a:rPr>
              <a:t>K. Petrauskaitė, R. Korsakienė. Sėkmingas organizacinių pokyčių valdymas</a:t>
            </a:r>
            <a:endParaRPr b="0" i="0" sz="800" u="none" cap="none" strike="noStrike">
              <a:solidFill>
                <a:srgbClr val="000000"/>
              </a:solidFill>
              <a:latin typeface="Arial"/>
              <a:ea typeface="Arial"/>
              <a:cs typeface="Arial"/>
              <a:sym typeface="Arial"/>
            </a:endParaRPr>
          </a:p>
        </p:txBody>
      </p:sp>
      <p:sp>
        <p:nvSpPr>
          <p:cNvPr id="334" name="Google Shape;334;p6"/>
          <p:cNvSpPr/>
          <p:nvPr/>
        </p:nvSpPr>
        <p:spPr>
          <a:xfrm>
            <a:off x="441625" y="2143125"/>
            <a:ext cx="2247000" cy="233700"/>
          </a:xfrm>
          <a:prstGeom prst="roundRect">
            <a:avLst>
              <a:gd fmla="val 16667" name="adj"/>
            </a:avLst>
          </a:prstGeom>
          <a:noFill/>
          <a:ln cap="flat" cmpd="sng" w="28575">
            <a:solidFill>
              <a:srgbClr val="FF99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5" name="Google Shape;335;p6"/>
          <p:cNvSpPr/>
          <p:nvPr/>
        </p:nvSpPr>
        <p:spPr>
          <a:xfrm>
            <a:off x="441625" y="2376825"/>
            <a:ext cx="2247000" cy="233700"/>
          </a:xfrm>
          <a:prstGeom prst="roundRect">
            <a:avLst>
              <a:gd fmla="val 16667" name="adj"/>
            </a:avLst>
          </a:prstGeom>
          <a:noFill/>
          <a:ln cap="flat" cmpd="sng" w="28575">
            <a:solidFill>
              <a:srgbClr val="FF99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6" name="Google Shape;336;p6"/>
          <p:cNvSpPr/>
          <p:nvPr/>
        </p:nvSpPr>
        <p:spPr>
          <a:xfrm>
            <a:off x="441625" y="3389475"/>
            <a:ext cx="2247000" cy="233700"/>
          </a:xfrm>
          <a:prstGeom prst="roundRect">
            <a:avLst>
              <a:gd fmla="val 16667" name="adj"/>
            </a:avLst>
          </a:prstGeom>
          <a:noFill/>
          <a:ln cap="flat" cmpd="sng" w="28575">
            <a:solidFill>
              <a:srgbClr val="FF99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0" name="Shape 340"/>
        <p:cNvGrpSpPr/>
        <p:nvPr/>
      </p:nvGrpSpPr>
      <p:grpSpPr>
        <a:xfrm>
          <a:off x="0" y="0"/>
          <a:ext cx="0" cy="0"/>
          <a:chOff x="0" y="0"/>
          <a:chExt cx="0" cy="0"/>
        </a:xfrm>
      </p:grpSpPr>
      <p:sp>
        <p:nvSpPr>
          <p:cNvPr id="341" name="Google Shape;341;g133f70de687_0_0"/>
          <p:cNvSpPr txBox="1"/>
          <p:nvPr>
            <p:ph type="title"/>
          </p:nvPr>
        </p:nvSpPr>
        <p:spPr>
          <a:xfrm>
            <a:off x="1303800" y="598575"/>
            <a:ext cx="7030500" cy="9993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2800"/>
              <a:buNone/>
            </a:pPr>
            <a:r>
              <a:rPr lang="lt"/>
              <a:t>Reiškinys “proto kliūtis”</a:t>
            </a:r>
            <a:endParaRPr/>
          </a:p>
        </p:txBody>
      </p:sp>
      <p:sp>
        <p:nvSpPr>
          <p:cNvPr id="342" name="Google Shape;342;g133f70de687_0_0"/>
          <p:cNvSpPr txBox="1"/>
          <p:nvPr>
            <p:ph idx="1" type="body"/>
          </p:nvPr>
        </p:nvSpPr>
        <p:spPr>
          <a:xfrm>
            <a:off x="533400" y="1440600"/>
            <a:ext cx="4978500" cy="3009900"/>
          </a:xfrm>
          <a:prstGeom prst="rect">
            <a:avLst/>
          </a:prstGeom>
          <a:noFill/>
          <a:ln>
            <a:noFill/>
          </a:ln>
        </p:spPr>
        <p:txBody>
          <a:bodyPr anchorCtr="0" anchor="t" bIns="91425" lIns="91425" spcFirstLastPara="1" rIns="91425" wrap="square" tIns="91425">
            <a:noAutofit/>
          </a:bodyPr>
          <a:lstStyle/>
          <a:p>
            <a:pPr indent="0" lvl="0" marL="0" rtl="0" algn="l">
              <a:lnSpc>
                <a:spcPct val="95000"/>
              </a:lnSpc>
              <a:spcBef>
                <a:spcPts val="0"/>
              </a:spcBef>
              <a:spcAft>
                <a:spcPts val="0"/>
              </a:spcAft>
              <a:buSzPts val="1300"/>
              <a:buNone/>
            </a:pPr>
            <a:r>
              <a:rPr lang="lt" sz="1600"/>
              <a:t>Fullan’as nurodo tokias </a:t>
            </a:r>
            <a:r>
              <a:rPr b="1" lang="lt" sz="1600">
                <a:solidFill>
                  <a:srgbClr val="FF9900"/>
                </a:solidFill>
              </a:rPr>
              <a:t>„proto kliūtis“ - </a:t>
            </a:r>
            <a:r>
              <a:rPr lang="lt" sz="1600"/>
              <a:t> nesugebėjimas judėti nauja kryptimi, net jeigu ta kryptis yra visiškai aiški. Kuo aiškesnė bus naujoji vizija, tuo labiau žmonės jai priešinsis! </a:t>
            </a:r>
            <a:endParaRPr sz="1600"/>
          </a:p>
          <a:p>
            <a:pPr indent="0" lvl="0" marL="0" rtl="0" algn="l">
              <a:lnSpc>
                <a:spcPct val="95000"/>
              </a:lnSpc>
              <a:spcBef>
                <a:spcPts val="0"/>
              </a:spcBef>
              <a:spcAft>
                <a:spcPts val="0"/>
              </a:spcAft>
              <a:buSzPts val="1300"/>
              <a:buNone/>
            </a:pPr>
            <a:r>
              <a:rPr b="1" lang="lt" sz="1800">
                <a:solidFill>
                  <a:srgbClr val="FF9900"/>
                </a:solidFill>
              </a:rPr>
              <a:t>Kodėl? </a:t>
            </a:r>
            <a:endParaRPr b="1" sz="1800">
              <a:solidFill>
                <a:srgbClr val="FF9900"/>
              </a:solidFill>
            </a:endParaRPr>
          </a:p>
          <a:p>
            <a:pPr indent="0" lvl="0" marL="0" rtl="0" algn="l">
              <a:lnSpc>
                <a:spcPct val="95000"/>
              </a:lnSpc>
              <a:spcBef>
                <a:spcPts val="0"/>
              </a:spcBef>
              <a:spcAft>
                <a:spcPts val="0"/>
              </a:spcAft>
              <a:buSzPts val="1300"/>
              <a:buNone/>
            </a:pPr>
            <a:r>
              <a:t/>
            </a:r>
            <a:endParaRPr sz="1400"/>
          </a:p>
          <a:p>
            <a:pPr indent="0" lvl="0" marL="0" rtl="0" algn="l">
              <a:lnSpc>
                <a:spcPct val="95000"/>
              </a:lnSpc>
              <a:spcBef>
                <a:spcPts val="0"/>
              </a:spcBef>
              <a:spcAft>
                <a:spcPts val="0"/>
              </a:spcAft>
              <a:buSzPts val="1300"/>
              <a:buNone/>
            </a:pPr>
            <a:r>
              <a:rPr b="1" lang="lt" sz="1900">
                <a:solidFill>
                  <a:srgbClr val="009999"/>
                </a:solidFill>
              </a:rPr>
              <a:t>Jų atsakymas:</a:t>
            </a:r>
            <a:endParaRPr sz="1400"/>
          </a:p>
          <a:p>
            <a:pPr indent="0" lvl="0" marL="0" rtl="0" algn="l">
              <a:lnSpc>
                <a:spcPct val="95000"/>
              </a:lnSpc>
              <a:spcBef>
                <a:spcPts val="0"/>
              </a:spcBef>
              <a:spcAft>
                <a:spcPts val="0"/>
              </a:spcAft>
              <a:buSzPts val="1300"/>
              <a:buNone/>
            </a:pPr>
            <a:r>
              <a:rPr i="1" lang="lt" sz="1700"/>
              <a:t>Kuo aiškesnė naujoji vizija, tuo lengviau žmonėms pamatyti visas konkrečias galimybes pasirodyti </a:t>
            </a:r>
            <a:r>
              <a:rPr b="1" i="1" lang="lt" sz="1700"/>
              <a:t>nekompetentingiems ir kvailiems. </a:t>
            </a:r>
            <a:r>
              <a:rPr i="1" lang="lt" sz="1700"/>
              <a:t>Daugelis verčiau jau bus kompetentingi (senais) neteisingais klausimais, nei nekompetentingi (naujais) teisingais klausimais.</a:t>
            </a:r>
            <a:endParaRPr i="1" sz="1700"/>
          </a:p>
          <a:p>
            <a:pPr indent="0" lvl="0" marL="0" rtl="0" algn="l">
              <a:lnSpc>
                <a:spcPct val="95000"/>
              </a:lnSpc>
              <a:spcBef>
                <a:spcPts val="0"/>
              </a:spcBef>
              <a:spcAft>
                <a:spcPts val="0"/>
              </a:spcAft>
              <a:buSzPts val="1300"/>
              <a:buNone/>
            </a:pPr>
            <a:r>
              <a:t/>
            </a:r>
            <a:endParaRPr sz="1400"/>
          </a:p>
        </p:txBody>
      </p:sp>
      <p:sp>
        <p:nvSpPr>
          <p:cNvPr id="343" name="Google Shape;343;g133f70de687_0_0"/>
          <p:cNvSpPr txBox="1"/>
          <p:nvPr>
            <p:ph idx="12" type="sldNum"/>
          </p:nvPr>
        </p:nvSpPr>
        <p:spPr>
          <a:xfrm>
            <a:off x="8451046" y="4736976"/>
            <a:ext cx="548700" cy="393600"/>
          </a:xfrm>
          <a:prstGeom prst="rect">
            <a:avLst/>
          </a:prstGeom>
          <a:noFill/>
          <a:ln>
            <a:noFill/>
          </a:ln>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lt"/>
              <a:t>‹#›</a:t>
            </a:fld>
            <a:endParaRPr/>
          </a:p>
        </p:txBody>
      </p:sp>
      <p:pic>
        <p:nvPicPr>
          <p:cNvPr id="344" name="Google Shape;344;g133f70de687_0_0"/>
          <p:cNvPicPr preferRelativeResize="0"/>
          <p:nvPr/>
        </p:nvPicPr>
        <p:blipFill rotWithShape="1">
          <a:blip r:embed="rId3">
            <a:alphaModFix/>
          </a:blip>
          <a:srcRect b="0" l="8676" r="2968" t="0"/>
          <a:stretch/>
        </p:blipFill>
        <p:spPr>
          <a:xfrm>
            <a:off x="5587725" y="2020575"/>
            <a:ext cx="3245749" cy="21027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7C0C0"/>
        </a:solidFill>
      </p:bgPr>
    </p:bg>
    <p:spTree>
      <p:nvGrpSpPr>
        <p:cNvPr id="348" name="Shape 348"/>
        <p:cNvGrpSpPr/>
        <p:nvPr/>
      </p:nvGrpSpPr>
      <p:grpSpPr>
        <a:xfrm>
          <a:off x="0" y="0"/>
          <a:ext cx="0" cy="0"/>
          <a:chOff x="0" y="0"/>
          <a:chExt cx="0" cy="0"/>
        </a:xfrm>
      </p:grpSpPr>
      <p:sp>
        <p:nvSpPr>
          <p:cNvPr id="349" name="Google Shape;349;g179e4f6f7a3_0_1397"/>
          <p:cNvSpPr txBox="1"/>
          <p:nvPr>
            <p:ph type="ctrTitle"/>
          </p:nvPr>
        </p:nvSpPr>
        <p:spPr>
          <a:xfrm>
            <a:off x="762025" y="1635300"/>
            <a:ext cx="4815600" cy="1872900"/>
          </a:xfrm>
          <a:prstGeom prst="rect">
            <a:avLst/>
          </a:prstGeom>
          <a:noFill/>
          <a:ln>
            <a:noFill/>
          </a:ln>
        </p:spPr>
        <p:txBody>
          <a:bodyPr anchorCtr="0" anchor="ctr" bIns="91425" lIns="91425" spcFirstLastPara="1" rIns="91425" wrap="square" tIns="91425">
            <a:normAutofit/>
          </a:bodyPr>
          <a:lstStyle/>
          <a:p>
            <a:pPr indent="0" lvl="0" marL="0" rtl="0" algn="l">
              <a:lnSpc>
                <a:spcPct val="100000"/>
              </a:lnSpc>
              <a:spcBef>
                <a:spcPts val="0"/>
              </a:spcBef>
              <a:spcAft>
                <a:spcPts val="0"/>
              </a:spcAft>
              <a:buSzPts val="3600"/>
              <a:buNone/>
            </a:pPr>
            <a:r>
              <a:rPr lang="lt">
                <a:solidFill>
                  <a:srgbClr val="426C6C"/>
                </a:solidFill>
              </a:rPr>
              <a:t>Motyvacija: kaip įkvėpti?</a:t>
            </a:r>
            <a:endParaRPr sz="6000">
              <a:solidFill>
                <a:srgbClr val="426C6C"/>
              </a:solidFill>
              <a:latin typeface="Pacifico"/>
              <a:ea typeface="Pacifico"/>
              <a:cs typeface="Pacifico"/>
              <a:sym typeface="Pacifico"/>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3" name="Shape 353"/>
        <p:cNvGrpSpPr/>
        <p:nvPr/>
      </p:nvGrpSpPr>
      <p:grpSpPr>
        <a:xfrm>
          <a:off x="0" y="0"/>
          <a:ext cx="0" cy="0"/>
          <a:chOff x="0" y="0"/>
          <a:chExt cx="0" cy="0"/>
        </a:xfrm>
      </p:grpSpPr>
      <p:sp>
        <p:nvSpPr>
          <p:cNvPr id="354" name="Google Shape;354;g17b28f2075e_0_0"/>
          <p:cNvSpPr txBox="1"/>
          <p:nvPr>
            <p:ph type="title"/>
          </p:nvPr>
        </p:nvSpPr>
        <p:spPr>
          <a:xfrm>
            <a:off x="1303800" y="598575"/>
            <a:ext cx="7030500" cy="9993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lt"/>
              <a:t>Nustatyta, jog šios vidinės būsenos padeda sukurti </a:t>
            </a:r>
            <a:r>
              <a:rPr lang="lt">
                <a:solidFill>
                  <a:srgbClr val="FF9900"/>
                </a:solidFill>
              </a:rPr>
              <a:t>vidinę</a:t>
            </a:r>
            <a:r>
              <a:rPr lang="lt"/>
              <a:t> motyvaciją</a:t>
            </a:r>
            <a:endParaRPr/>
          </a:p>
        </p:txBody>
      </p:sp>
      <p:sp>
        <p:nvSpPr>
          <p:cNvPr id="355" name="Google Shape;355;g17b28f2075e_0_0"/>
          <p:cNvSpPr txBox="1"/>
          <p:nvPr>
            <p:ph idx="1" type="body"/>
          </p:nvPr>
        </p:nvSpPr>
        <p:spPr>
          <a:xfrm>
            <a:off x="291925" y="1750275"/>
            <a:ext cx="8276400" cy="2746800"/>
          </a:xfrm>
          <a:prstGeom prst="rect">
            <a:avLst/>
          </a:prstGeom>
          <a:noFill/>
          <a:ln>
            <a:noFill/>
          </a:ln>
        </p:spPr>
        <p:txBody>
          <a:bodyPr anchorCtr="0" anchor="t" bIns="91425" lIns="91425" spcFirstLastPara="1" rIns="91425" wrap="square" tIns="91425">
            <a:normAutofit fontScale="25000" lnSpcReduction="20000"/>
          </a:bodyPr>
          <a:lstStyle/>
          <a:p>
            <a:pPr indent="-325482" lvl="0" marL="457200" rtl="0" algn="l">
              <a:lnSpc>
                <a:spcPct val="150000"/>
              </a:lnSpc>
              <a:spcBef>
                <a:spcPts val="500"/>
              </a:spcBef>
              <a:spcAft>
                <a:spcPts val="0"/>
              </a:spcAft>
              <a:buClr>
                <a:schemeClr val="accent3"/>
              </a:buClr>
              <a:buSzPct val="100178"/>
              <a:buChar char="●"/>
            </a:pPr>
            <a:r>
              <a:rPr b="1" lang="lt" sz="6089">
                <a:solidFill>
                  <a:srgbClr val="555555"/>
                </a:solidFill>
                <a:highlight>
                  <a:srgbClr val="FFFFFF"/>
                </a:highlight>
              </a:rPr>
              <a:t>Iššūkis</a:t>
            </a:r>
            <a:r>
              <a:rPr lang="lt" sz="6089">
                <a:solidFill>
                  <a:srgbClr val="555555"/>
                </a:solidFill>
                <a:highlight>
                  <a:srgbClr val="FFFFFF"/>
                </a:highlight>
              </a:rPr>
              <a:t> (veikla, kuri siejama su tam tikru </a:t>
            </a:r>
            <a:r>
              <a:rPr b="1" lang="lt" sz="6089">
                <a:solidFill>
                  <a:srgbClr val="FF9900"/>
                </a:solidFill>
                <a:highlight>
                  <a:srgbClr val="FFFFFF"/>
                </a:highlight>
              </a:rPr>
              <a:t>vidiniu patobulėjimu</a:t>
            </a:r>
            <a:r>
              <a:rPr lang="lt" sz="6089">
                <a:solidFill>
                  <a:srgbClr val="FF9900"/>
                </a:solidFill>
                <a:highlight>
                  <a:srgbClr val="FFFFFF"/>
                </a:highlight>
              </a:rPr>
              <a:t> </a:t>
            </a:r>
            <a:r>
              <a:rPr lang="lt" sz="6089">
                <a:solidFill>
                  <a:srgbClr val="555555"/>
                </a:solidFill>
                <a:highlight>
                  <a:srgbClr val="FFFFFF"/>
                </a:highlight>
              </a:rPr>
              <a:t>ar </a:t>
            </a:r>
            <a:r>
              <a:rPr b="1" lang="lt" sz="6089">
                <a:solidFill>
                  <a:srgbClr val="FF9900"/>
                </a:solidFill>
                <a:highlight>
                  <a:srgbClr val="FFFFFF"/>
                </a:highlight>
              </a:rPr>
              <a:t>savo trūkumų įveikimu</a:t>
            </a:r>
            <a:r>
              <a:rPr lang="lt" sz="6089">
                <a:solidFill>
                  <a:srgbClr val="555555"/>
                </a:solidFill>
                <a:highlight>
                  <a:srgbClr val="FFFFFF"/>
                </a:highlight>
              </a:rPr>
              <a:t>)</a:t>
            </a:r>
            <a:endParaRPr sz="6089">
              <a:solidFill>
                <a:srgbClr val="555555"/>
              </a:solidFill>
              <a:highlight>
                <a:srgbClr val="FFFFFF"/>
              </a:highlight>
            </a:endParaRPr>
          </a:p>
          <a:p>
            <a:pPr indent="-325482" lvl="0" marL="457200" rtl="0" algn="l">
              <a:lnSpc>
                <a:spcPct val="150000"/>
              </a:lnSpc>
              <a:spcBef>
                <a:spcPts val="0"/>
              </a:spcBef>
              <a:spcAft>
                <a:spcPts val="0"/>
              </a:spcAft>
              <a:buClr>
                <a:schemeClr val="accent3"/>
              </a:buClr>
              <a:buSzPct val="100178"/>
              <a:buChar char="●"/>
            </a:pPr>
            <a:r>
              <a:rPr b="1" lang="lt" sz="6089">
                <a:solidFill>
                  <a:srgbClr val="555555"/>
                </a:solidFill>
                <a:highlight>
                  <a:srgbClr val="FFFFFF"/>
                </a:highlight>
              </a:rPr>
              <a:t>Smalsumas</a:t>
            </a:r>
            <a:r>
              <a:rPr lang="lt" sz="6089">
                <a:solidFill>
                  <a:srgbClr val="555555"/>
                </a:solidFill>
                <a:highlight>
                  <a:srgbClr val="FFFFFF"/>
                </a:highlight>
              </a:rPr>
              <a:t> (kai žmogus gali patirti kažką naujo)</a:t>
            </a:r>
            <a:endParaRPr sz="6089">
              <a:solidFill>
                <a:srgbClr val="555555"/>
              </a:solidFill>
              <a:highlight>
                <a:srgbClr val="FFFFFF"/>
              </a:highlight>
            </a:endParaRPr>
          </a:p>
          <a:p>
            <a:pPr indent="-325482" lvl="0" marL="457200" rtl="0" algn="l">
              <a:lnSpc>
                <a:spcPct val="150000"/>
              </a:lnSpc>
              <a:spcBef>
                <a:spcPts val="0"/>
              </a:spcBef>
              <a:spcAft>
                <a:spcPts val="0"/>
              </a:spcAft>
              <a:buClr>
                <a:schemeClr val="accent3"/>
              </a:buClr>
              <a:buSzPct val="100178"/>
              <a:buChar char="●"/>
            </a:pPr>
            <a:r>
              <a:rPr b="1" lang="lt" sz="6089">
                <a:solidFill>
                  <a:srgbClr val="555555"/>
                </a:solidFill>
                <a:highlight>
                  <a:srgbClr val="FFFFFF"/>
                </a:highlight>
              </a:rPr>
              <a:t>Galimybė kažką kontroliuoti </a:t>
            </a:r>
            <a:r>
              <a:rPr lang="lt" sz="6089">
                <a:solidFill>
                  <a:srgbClr val="555555"/>
                </a:solidFill>
                <a:highlight>
                  <a:srgbClr val="FFFFFF"/>
                </a:highlight>
              </a:rPr>
              <a:t>(aplinkybes ar save patį)</a:t>
            </a:r>
            <a:endParaRPr sz="6089">
              <a:solidFill>
                <a:srgbClr val="555555"/>
              </a:solidFill>
              <a:highlight>
                <a:srgbClr val="FFFFFF"/>
              </a:highlight>
            </a:endParaRPr>
          </a:p>
          <a:p>
            <a:pPr indent="-325482" lvl="0" marL="457200" rtl="0" algn="l">
              <a:lnSpc>
                <a:spcPct val="150000"/>
              </a:lnSpc>
              <a:spcBef>
                <a:spcPts val="0"/>
              </a:spcBef>
              <a:spcAft>
                <a:spcPts val="0"/>
              </a:spcAft>
              <a:buClr>
                <a:schemeClr val="accent3"/>
              </a:buClr>
              <a:buSzPct val="100178"/>
              <a:buChar char="●"/>
            </a:pPr>
            <a:r>
              <a:rPr b="1" lang="lt" sz="6089">
                <a:solidFill>
                  <a:srgbClr val="555555"/>
                </a:solidFill>
                <a:highlight>
                  <a:srgbClr val="FFFFFF"/>
                </a:highlight>
              </a:rPr>
              <a:t>Galimybė bendradarbiauti ar varžytis</a:t>
            </a:r>
            <a:r>
              <a:rPr lang="lt" sz="6089">
                <a:solidFill>
                  <a:srgbClr val="555555"/>
                </a:solidFill>
                <a:highlight>
                  <a:srgbClr val="FFFFFF"/>
                </a:highlight>
              </a:rPr>
              <a:t> (</a:t>
            </a:r>
            <a:r>
              <a:rPr b="1" lang="lt" sz="6089">
                <a:solidFill>
                  <a:srgbClr val="FF9900"/>
                </a:solidFill>
                <a:highlight>
                  <a:srgbClr val="FFFFFF"/>
                </a:highlight>
              </a:rPr>
              <a:t>komandinė veikla </a:t>
            </a:r>
            <a:r>
              <a:rPr lang="lt" sz="6089">
                <a:solidFill>
                  <a:srgbClr val="555555"/>
                </a:solidFill>
                <a:highlight>
                  <a:srgbClr val="FFFFFF"/>
                </a:highlight>
              </a:rPr>
              <a:t>leidžia patirti savo reikšmę ir reikalingumą padedant kitiems)</a:t>
            </a:r>
            <a:endParaRPr sz="6089">
              <a:solidFill>
                <a:srgbClr val="555555"/>
              </a:solidFill>
              <a:highlight>
                <a:srgbClr val="FFFFFF"/>
              </a:highlight>
            </a:endParaRPr>
          </a:p>
          <a:p>
            <a:pPr indent="-325482" lvl="0" marL="457200" rtl="0" algn="l">
              <a:lnSpc>
                <a:spcPct val="150000"/>
              </a:lnSpc>
              <a:spcBef>
                <a:spcPts val="0"/>
              </a:spcBef>
              <a:spcAft>
                <a:spcPts val="0"/>
              </a:spcAft>
              <a:buClr>
                <a:schemeClr val="accent3"/>
              </a:buClr>
              <a:buSzPct val="100178"/>
              <a:buChar char="●"/>
            </a:pPr>
            <a:r>
              <a:rPr b="1" lang="lt" sz="6089">
                <a:solidFill>
                  <a:srgbClr val="555555"/>
                </a:solidFill>
                <a:highlight>
                  <a:srgbClr val="FFFFFF"/>
                </a:highlight>
              </a:rPr>
              <a:t>Pripažinimas</a:t>
            </a:r>
            <a:r>
              <a:rPr lang="lt" sz="6089">
                <a:solidFill>
                  <a:srgbClr val="555555"/>
                </a:solidFill>
                <a:highlight>
                  <a:srgbClr val="FFFFFF"/>
                </a:highlight>
              </a:rPr>
              <a:t> (vidinė motyvacija skatinama, </a:t>
            </a:r>
            <a:r>
              <a:rPr b="1" lang="lt" sz="6089">
                <a:solidFill>
                  <a:srgbClr val="FF9900"/>
                </a:solidFill>
                <a:highlight>
                  <a:srgbClr val="FFFFFF"/>
                </a:highlight>
              </a:rPr>
              <a:t>kai mūsų pastangos pastebimos ir įvertinamos aplinkinių, o ypač – mums reikšmingų žmonių)</a:t>
            </a:r>
            <a:r>
              <a:rPr lang="lt" sz="6089">
                <a:solidFill>
                  <a:srgbClr val="555555"/>
                </a:solidFill>
                <a:highlight>
                  <a:srgbClr val="FFFFFF"/>
                </a:highlight>
              </a:rPr>
              <a:t>.</a:t>
            </a:r>
            <a:endParaRPr sz="6089">
              <a:solidFill>
                <a:srgbClr val="555555"/>
              </a:solidFill>
              <a:highlight>
                <a:srgbClr val="FFFFFF"/>
              </a:highlight>
            </a:endParaRPr>
          </a:p>
          <a:p>
            <a:pPr indent="-325309" lvl="0" marL="457200" rtl="0" algn="l">
              <a:lnSpc>
                <a:spcPct val="150000"/>
              </a:lnSpc>
              <a:spcBef>
                <a:spcPts val="0"/>
              </a:spcBef>
              <a:spcAft>
                <a:spcPts val="0"/>
              </a:spcAft>
              <a:buClr>
                <a:schemeClr val="accent3"/>
              </a:buClr>
              <a:buSzPct val="100000"/>
              <a:buChar char="●"/>
            </a:pPr>
            <a:r>
              <a:rPr b="1" lang="lt" sz="6089">
                <a:solidFill>
                  <a:srgbClr val="555555"/>
                </a:solidFill>
                <a:highlight>
                  <a:srgbClr val="FFFFFF"/>
                </a:highlight>
              </a:rPr>
              <a:t>Pagarba.</a:t>
            </a:r>
            <a:endParaRPr b="1" sz="6089">
              <a:solidFill>
                <a:srgbClr val="555555"/>
              </a:solidFill>
              <a:highlight>
                <a:srgbClr val="FFFFFF"/>
              </a:highlight>
            </a:endParaRPr>
          </a:p>
          <a:p>
            <a:pPr indent="-325309" lvl="0" marL="457200" rtl="0" algn="l">
              <a:lnSpc>
                <a:spcPct val="150000"/>
              </a:lnSpc>
              <a:spcBef>
                <a:spcPts val="0"/>
              </a:spcBef>
              <a:spcAft>
                <a:spcPts val="0"/>
              </a:spcAft>
              <a:buClr>
                <a:schemeClr val="accent3"/>
              </a:buClr>
              <a:buSzPct val="100000"/>
              <a:buChar char="●"/>
            </a:pPr>
            <a:r>
              <a:rPr b="1" lang="lt" sz="6089">
                <a:solidFill>
                  <a:srgbClr val="555555"/>
                </a:solidFill>
                <a:highlight>
                  <a:srgbClr val="FFFFFF"/>
                </a:highlight>
              </a:rPr>
              <a:t>Aiški ir komunikacija.</a:t>
            </a:r>
            <a:endParaRPr b="1" sz="6089">
              <a:solidFill>
                <a:srgbClr val="555555"/>
              </a:solidFill>
              <a:highlight>
                <a:srgbClr val="FFFFFF"/>
              </a:highlight>
            </a:endParaRPr>
          </a:p>
          <a:p>
            <a:pPr indent="0" lvl="0" marL="0" rtl="0" algn="l">
              <a:lnSpc>
                <a:spcPct val="150000"/>
              </a:lnSpc>
              <a:spcBef>
                <a:spcPts val="1600"/>
              </a:spcBef>
              <a:spcAft>
                <a:spcPts val="1200"/>
              </a:spcAft>
              <a:buSzPts val="1300"/>
              <a:buNone/>
            </a:pPr>
            <a:r>
              <a:t/>
            </a:r>
            <a:endParaRPr/>
          </a:p>
        </p:txBody>
      </p:sp>
      <p:sp>
        <p:nvSpPr>
          <p:cNvPr id="356" name="Google Shape;356;g17b28f2075e_0_0"/>
          <p:cNvSpPr txBox="1"/>
          <p:nvPr>
            <p:ph idx="12" type="sldNum"/>
          </p:nvPr>
        </p:nvSpPr>
        <p:spPr>
          <a:xfrm>
            <a:off x="8451046" y="4736976"/>
            <a:ext cx="548700" cy="393600"/>
          </a:xfrm>
          <a:prstGeom prst="rect">
            <a:avLst/>
          </a:prstGeom>
          <a:noFill/>
          <a:ln>
            <a:noFill/>
          </a:ln>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lt"/>
              <a:t>‹#›</a:t>
            </a:fld>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0" name="Shape 360"/>
        <p:cNvGrpSpPr/>
        <p:nvPr/>
      </p:nvGrpSpPr>
      <p:grpSpPr>
        <a:xfrm>
          <a:off x="0" y="0"/>
          <a:ext cx="0" cy="0"/>
          <a:chOff x="0" y="0"/>
          <a:chExt cx="0" cy="0"/>
        </a:xfrm>
      </p:grpSpPr>
      <p:sp>
        <p:nvSpPr>
          <p:cNvPr id="361" name="Google Shape;361;g133f88b6b30_0_4"/>
          <p:cNvSpPr txBox="1"/>
          <p:nvPr>
            <p:ph idx="12" type="sldNum"/>
          </p:nvPr>
        </p:nvSpPr>
        <p:spPr>
          <a:xfrm>
            <a:off x="8451046" y="4736976"/>
            <a:ext cx="548700" cy="393600"/>
          </a:xfrm>
          <a:prstGeom prst="rect">
            <a:avLst/>
          </a:prstGeom>
          <a:noFill/>
          <a:ln>
            <a:noFill/>
          </a:ln>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lt"/>
              <a:t>‹#›</a:t>
            </a:fld>
            <a:endParaRPr/>
          </a:p>
        </p:txBody>
      </p:sp>
      <p:pic>
        <p:nvPicPr>
          <p:cNvPr id="362" name="Google Shape;362;g133f88b6b30_0_4"/>
          <p:cNvPicPr preferRelativeResize="0"/>
          <p:nvPr/>
        </p:nvPicPr>
        <p:blipFill rotWithShape="1">
          <a:blip r:embed="rId3">
            <a:alphaModFix/>
          </a:blip>
          <a:srcRect b="0" l="0" r="0" t="0"/>
          <a:stretch/>
        </p:blipFill>
        <p:spPr>
          <a:xfrm>
            <a:off x="2464800" y="1230150"/>
            <a:ext cx="4214402" cy="3539584"/>
          </a:xfrm>
          <a:prstGeom prst="rect">
            <a:avLst/>
          </a:prstGeom>
          <a:noFill/>
          <a:ln cap="flat" cmpd="sng" w="9525">
            <a:solidFill>
              <a:srgbClr val="FF9900"/>
            </a:solidFill>
            <a:prstDash val="dash"/>
            <a:round/>
            <a:headEnd len="sm" w="sm" type="none"/>
            <a:tailEnd len="sm" w="sm" type="none"/>
          </a:ln>
        </p:spPr>
      </p:pic>
      <p:sp>
        <p:nvSpPr>
          <p:cNvPr id="363" name="Google Shape;363;g133f88b6b30_0_4"/>
          <p:cNvSpPr txBox="1"/>
          <p:nvPr/>
        </p:nvSpPr>
        <p:spPr>
          <a:xfrm>
            <a:off x="2609950" y="568350"/>
            <a:ext cx="4214400" cy="661800"/>
          </a:xfrm>
          <a:prstGeom prst="rect">
            <a:avLst/>
          </a:prstGeom>
          <a:noFill/>
          <a:ln>
            <a:noFill/>
          </a:ln>
        </p:spPr>
        <p:txBody>
          <a:bodyPr anchorCtr="0" anchor="t" bIns="91425" lIns="0" spcFirstLastPara="1" rIns="91425" wrap="square" tIns="91425">
            <a:spAutoFit/>
          </a:bodyPr>
          <a:lstStyle/>
          <a:p>
            <a:pPr indent="0" lvl="0" marL="0" marR="0" rtl="0" algn="ctr">
              <a:lnSpc>
                <a:spcPct val="100000"/>
              </a:lnSpc>
              <a:spcBef>
                <a:spcPts val="0"/>
              </a:spcBef>
              <a:spcAft>
                <a:spcPts val="0"/>
              </a:spcAft>
              <a:buClr>
                <a:srgbClr val="000000"/>
              </a:buClr>
              <a:buSzPts val="3100"/>
              <a:buFont typeface="Arial"/>
              <a:buNone/>
            </a:pPr>
            <a:r>
              <a:rPr b="1" i="0" lang="lt" sz="3100" u="none" cap="none" strike="noStrike">
                <a:solidFill>
                  <a:srgbClr val="E69138"/>
                </a:solidFill>
                <a:latin typeface="Caveat"/>
                <a:ea typeface="Caveat"/>
                <a:cs typeface="Caveat"/>
                <a:sym typeface="Caveat"/>
              </a:rPr>
              <a:t>Žinutė vadovams ir ne tik</a:t>
            </a:r>
            <a:endParaRPr b="1" i="0" sz="1700" u="none" cap="none" strike="noStrike">
              <a:solidFill>
                <a:srgbClr val="E69138"/>
              </a:solidFill>
              <a:latin typeface="Caveat"/>
              <a:ea typeface="Caveat"/>
              <a:cs typeface="Caveat"/>
              <a:sym typeface="Caveat"/>
            </a:endParaRPr>
          </a:p>
        </p:txBody>
      </p:sp>
      <p:sp>
        <p:nvSpPr>
          <p:cNvPr id="364" name="Google Shape;364;g133f88b6b30_0_4"/>
          <p:cNvSpPr txBox="1"/>
          <p:nvPr/>
        </p:nvSpPr>
        <p:spPr>
          <a:xfrm>
            <a:off x="9598325" y="2991400"/>
            <a:ext cx="73515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Nunito"/>
              <a:ea typeface="Nunito"/>
              <a:cs typeface="Nunito"/>
              <a:sym typeface="Nunito"/>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7C0C0"/>
        </a:solidFill>
      </p:bgPr>
    </p:bg>
    <p:spTree>
      <p:nvGrpSpPr>
        <p:cNvPr id="368" name="Shape 368"/>
        <p:cNvGrpSpPr/>
        <p:nvPr/>
      </p:nvGrpSpPr>
      <p:grpSpPr>
        <a:xfrm>
          <a:off x="0" y="0"/>
          <a:ext cx="0" cy="0"/>
          <a:chOff x="0" y="0"/>
          <a:chExt cx="0" cy="0"/>
        </a:xfrm>
      </p:grpSpPr>
      <p:sp>
        <p:nvSpPr>
          <p:cNvPr id="369" name="Google Shape;369;g179e4f6f7a3_0_1401"/>
          <p:cNvSpPr txBox="1"/>
          <p:nvPr>
            <p:ph type="ctrTitle"/>
          </p:nvPr>
        </p:nvSpPr>
        <p:spPr>
          <a:xfrm>
            <a:off x="674698" y="1482375"/>
            <a:ext cx="5277600" cy="1872900"/>
          </a:xfrm>
          <a:prstGeom prst="rect">
            <a:avLst/>
          </a:prstGeom>
          <a:noFill/>
          <a:ln>
            <a:noFill/>
          </a:ln>
        </p:spPr>
        <p:txBody>
          <a:bodyPr anchorCtr="0" anchor="ctr" bIns="91425" lIns="91425" spcFirstLastPara="1" rIns="91425" wrap="square" tIns="91425">
            <a:normAutofit fontScale="90000"/>
          </a:bodyPr>
          <a:lstStyle/>
          <a:p>
            <a:pPr indent="0" lvl="0" marL="0" rtl="0" algn="l">
              <a:lnSpc>
                <a:spcPct val="100000"/>
              </a:lnSpc>
              <a:spcBef>
                <a:spcPts val="0"/>
              </a:spcBef>
              <a:spcAft>
                <a:spcPts val="0"/>
              </a:spcAft>
              <a:buClr>
                <a:schemeClr val="lt1"/>
              </a:buClr>
              <a:buSzPct val="100000"/>
              <a:buNone/>
            </a:pPr>
            <a:r>
              <a:rPr lang="lt">
                <a:solidFill>
                  <a:srgbClr val="426C6C"/>
                </a:solidFill>
              </a:rPr>
              <a:t>Atnaujinto ugdymo turinio įgyvendinimo rekomendacijos: organizaciniai aspektai</a:t>
            </a:r>
            <a:endParaRPr>
              <a:solidFill>
                <a:srgbClr val="426C6C"/>
              </a:solidFill>
            </a:endParaRPr>
          </a:p>
        </p:txBody>
      </p:sp>
      <p:sp>
        <p:nvSpPr>
          <p:cNvPr id="370" name="Google Shape;370;g179e4f6f7a3_0_1401"/>
          <p:cNvSpPr txBox="1"/>
          <p:nvPr>
            <p:ph idx="12" type="sldNum"/>
          </p:nvPr>
        </p:nvSpPr>
        <p:spPr>
          <a:xfrm>
            <a:off x="8451046" y="4736976"/>
            <a:ext cx="548700" cy="393600"/>
          </a:xfrm>
          <a:prstGeom prst="rect">
            <a:avLst/>
          </a:prstGeom>
          <a:noFill/>
          <a:ln>
            <a:noFill/>
          </a:ln>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lt"/>
              <a:t>‹#›</a:t>
            </a:fl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4" name="Shape 374"/>
        <p:cNvGrpSpPr/>
        <p:nvPr/>
      </p:nvGrpSpPr>
      <p:grpSpPr>
        <a:xfrm>
          <a:off x="0" y="0"/>
          <a:ext cx="0" cy="0"/>
          <a:chOff x="0" y="0"/>
          <a:chExt cx="0" cy="0"/>
        </a:xfrm>
      </p:grpSpPr>
      <p:sp>
        <p:nvSpPr>
          <p:cNvPr id="375" name="Google Shape;375;g179e4f6f7a3_0_1412"/>
          <p:cNvSpPr txBox="1"/>
          <p:nvPr>
            <p:ph type="title"/>
          </p:nvPr>
        </p:nvSpPr>
        <p:spPr>
          <a:xfrm>
            <a:off x="1215000" y="520775"/>
            <a:ext cx="7785000" cy="9993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3111"/>
              <a:buNone/>
            </a:pPr>
            <a:r>
              <a:rPr lang="lt"/>
              <a:t>Planavimas:  tikslas, uždaviniai, priemonės</a:t>
            </a:r>
            <a:endParaRPr/>
          </a:p>
        </p:txBody>
      </p:sp>
      <p:sp>
        <p:nvSpPr>
          <p:cNvPr id="376" name="Google Shape;376;g179e4f6f7a3_0_1412"/>
          <p:cNvSpPr txBox="1"/>
          <p:nvPr>
            <p:ph idx="1" type="body"/>
          </p:nvPr>
        </p:nvSpPr>
        <p:spPr>
          <a:xfrm>
            <a:off x="516475" y="1520075"/>
            <a:ext cx="4337700" cy="3411900"/>
          </a:xfrm>
          <a:prstGeom prst="rect">
            <a:avLst/>
          </a:prstGeom>
          <a:noFill/>
          <a:ln>
            <a:noFill/>
          </a:ln>
        </p:spPr>
        <p:txBody>
          <a:bodyPr anchorCtr="0" anchor="t" bIns="91425" lIns="91425" spcFirstLastPara="1" rIns="91425" wrap="square" tIns="91425">
            <a:normAutofit fontScale="77500" lnSpcReduction="20000"/>
          </a:bodyPr>
          <a:lstStyle/>
          <a:p>
            <a:pPr indent="0" lvl="0" marL="0" rtl="0" algn="l">
              <a:lnSpc>
                <a:spcPct val="100000"/>
              </a:lnSpc>
              <a:spcBef>
                <a:spcPts val="0"/>
              </a:spcBef>
              <a:spcAft>
                <a:spcPts val="0"/>
              </a:spcAft>
              <a:buSzPct val="68421"/>
              <a:buNone/>
            </a:pPr>
            <a:r>
              <a:rPr b="1" lang="lt" sz="1900"/>
              <a:t>Tikslas: </a:t>
            </a:r>
            <a:r>
              <a:rPr lang="lt" sz="1900"/>
              <a:t>pasiruošti atnaujinto ugdymo turinio įgyvendinimui mokykloje.</a:t>
            </a:r>
            <a:endParaRPr sz="1900"/>
          </a:p>
          <a:p>
            <a:pPr indent="0" lvl="0" marL="0" rtl="0" algn="l">
              <a:lnSpc>
                <a:spcPct val="100000"/>
              </a:lnSpc>
              <a:spcBef>
                <a:spcPts val="1200"/>
              </a:spcBef>
              <a:spcAft>
                <a:spcPts val="0"/>
              </a:spcAft>
              <a:buSzPct val="68421"/>
              <a:buNone/>
            </a:pPr>
            <a:r>
              <a:rPr b="1" lang="lt" sz="1900"/>
              <a:t>Uždaviniai: </a:t>
            </a:r>
            <a:endParaRPr b="1" sz="1900"/>
          </a:p>
          <a:p>
            <a:pPr indent="-322196" lvl="0" marL="457200" rtl="0" algn="l">
              <a:lnSpc>
                <a:spcPct val="100000"/>
              </a:lnSpc>
              <a:spcBef>
                <a:spcPts val="1200"/>
              </a:spcBef>
              <a:spcAft>
                <a:spcPts val="0"/>
              </a:spcAft>
              <a:buClr>
                <a:srgbClr val="FF9900"/>
              </a:buClr>
              <a:buSzPct val="100000"/>
              <a:buAutoNum type="arabicPeriod"/>
            </a:pPr>
            <a:r>
              <a:rPr lang="lt" sz="1900"/>
              <a:t>Sudaryti ir įveiklinti </a:t>
            </a:r>
            <a:r>
              <a:rPr b="1" lang="lt" sz="1900">
                <a:solidFill>
                  <a:schemeClr val="accent3"/>
                </a:solidFill>
              </a:rPr>
              <a:t>UTA komandą </a:t>
            </a:r>
            <a:r>
              <a:rPr lang="lt" sz="1900"/>
              <a:t>mokykloje. </a:t>
            </a:r>
            <a:endParaRPr sz="1900"/>
          </a:p>
          <a:p>
            <a:pPr indent="-322196" lvl="0" marL="457200" rtl="0" algn="l">
              <a:lnSpc>
                <a:spcPct val="100000"/>
              </a:lnSpc>
              <a:spcBef>
                <a:spcPts val="0"/>
              </a:spcBef>
              <a:spcAft>
                <a:spcPts val="0"/>
              </a:spcAft>
              <a:buClr>
                <a:srgbClr val="FF9900"/>
              </a:buClr>
              <a:buSzPct val="100000"/>
              <a:buAutoNum type="arabicPeriod"/>
            </a:pPr>
            <a:r>
              <a:rPr lang="lt" sz="1900"/>
              <a:t>Parengti </a:t>
            </a:r>
            <a:r>
              <a:rPr b="1" lang="lt" sz="1900">
                <a:solidFill>
                  <a:schemeClr val="accent3"/>
                </a:solidFill>
              </a:rPr>
              <a:t>veiksmų planą </a:t>
            </a:r>
            <a:r>
              <a:rPr lang="lt" sz="1900"/>
              <a:t>UTA pasiruošimui ir įgyvendinimui. </a:t>
            </a:r>
            <a:endParaRPr sz="1900"/>
          </a:p>
          <a:p>
            <a:pPr indent="-322196" lvl="0" marL="457200" rtl="0" algn="l">
              <a:lnSpc>
                <a:spcPct val="100000"/>
              </a:lnSpc>
              <a:spcBef>
                <a:spcPts val="0"/>
              </a:spcBef>
              <a:spcAft>
                <a:spcPts val="0"/>
              </a:spcAft>
              <a:buClr>
                <a:srgbClr val="FF9900"/>
              </a:buClr>
              <a:buSzPct val="100000"/>
              <a:buAutoNum type="arabicPeriod"/>
            </a:pPr>
            <a:r>
              <a:rPr lang="lt" sz="1900"/>
              <a:t>Atlikti </a:t>
            </a:r>
            <a:r>
              <a:rPr b="1" lang="lt" sz="1900">
                <a:solidFill>
                  <a:schemeClr val="accent3"/>
                </a:solidFill>
              </a:rPr>
              <a:t>situacijos įsivertinimą</a:t>
            </a:r>
            <a:r>
              <a:rPr lang="lt" sz="1900"/>
              <a:t> (bendruomenės apklausa).</a:t>
            </a:r>
            <a:endParaRPr sz="1900"/>
          </a:p>
          <a:p>
            <a:pPr indent="-322196" lvl="0" marL="457200" rtl="0" algn="l">
              <a:lnSpc>
                <a:spcPct val="100000"/>
              </a:lnSpc>
              <a:spcBef>
                <a:spcPts val="0"/>
              </a:spcBef>
              <a:spcAft>
                <a:spcPts val="0"/>
              </a:spcAft>
              <a:buClr>
                <a:srgbClr val="FF9900"/>
              </a:buClr>
              <a:buSzPct val="100000"/>
              <a:buAutoNum type="arabicPeriod"/>
            </a:pPr>
            <a:r>
              <a:rPr lang="lt" sz="1900"/>
              <a:t>Sudaryti </a:t>
            </a:r>
            <a:r>
              <a:rPr b="1" lang="lt" sz="1900">
                <a:solidFill>
                  <a:schemeClr val="accent3"/>
                </a:solidFill>
              </a:rPr>
              <a:t>sąlygas </a:t>
            </a:r>
            <a:r>
              <a:rPr lang="lt" sz="1900"/>
              <a:t>UTA diegimui </a:t>
            </a:r>
            <a:r>
              <a:rPr b="1" lang="lt" sz="1900">
                <a:solidFill>
                  <a:srgbClr val="2D857F"/>
                </a:solidFill>
              </a:rPr>
              <a:t>(specialistai, metodinė medžiaga ir kvalifikacijos tobulinimas).</a:t>
            </a:r>
            <a:endParaRPr b="1" sz="1900">
              <a:solidFill>
                <a:srgbClr val="2D857F"/>
              </a:solidFill>
            </a:endParaRPr>
          </a:p>
          <a:p>
            <a:pPr indent="-322196" lvl="0" marL="457200" rtl="0" algn="l">
              <a:lnSpc>
                <a:spcPct val="100000"/>
              </a:lnSpc>
              <a:spcBef>
                <a:spcPts val="0"/>
              </a:spcBef>
              <a:spcAft>
                <a:spcPts val="0"/>
              </a:spcAft>
              <a:buClr>
                <a:srgbClr val="FF9900"/>
              </a:buClr>
              <a:buSzPct val="100000"/>
              <a:buAutoNum type="arabicPeriod"/>
            </a:pPr>
            <a:r>
              <a:rPr lang="lt" sz="1900"/>
              <a:t>Vykdyti pasiruošimo  </a:t>
            </a:r>
            <a:r>
              <a:rPr b="1" lang="lt" sz="1900">
                <a:solidFill>
                  <a:schemeClr val="accent3"/>
                </a:solidFill>
              </a:rPr>
              <a:t>proceso stebėseną. (Kriterijų leidinys. Mokykla).</a:t>
            </a:r>
            <a:endParaRPr b="1" sz="1900">
              <a:solidFill>
                <a:schemeClr val="accent3"/>
              </a:solidFill>
            </a:endParaRPr>
          </a:p>
          <a:p>
            <a:pPr indent="0" lvl="0" marL="0" rtl="0" algn="l">
              <a:lnSpc>
                <a:spcPct val="115000"/>
              </a:lnSpc>
              <a:spcBef>
                <a:spcPts val="1200"/>
              </a:spcBef>
              <a:spcAft>
                <a:spcPts val="1200"/>
              </a:spcAft>
              <a:buSzPct val="100000"/>
              <a:buNone/>
            </a:pPr>
            <a:r>
              <a:t/>
            </a:r>
            <a:endParaRPr/>
          </a:p>
        </p:txBody>
      </p:sp>
      <p:sp>
        <p:nvSpPr>
          <p:cNvPr id="377" name="Google Shape;377;g179e4f6f7a3_0_1412"/>
          <p:cNvSpPr txBox="1"/>
          <p:nvPr>
            <p:ph idx="12" type="sldNum"/>
          </p:nvPr>
        </p:nvSpPr>
        <p:spPr>
          <a:xfrm>
            <a:off x="8451046" y="4736976"/>
            <a:ext cx="548700" cy="393600"/>
          </a:xfrm>
          <a:prstGeom prst="rect">
            <a:avLst/>
          </a:prstGeom>
          <a:noFill/>
          <a:ln>
            <a:noFill/>
          </a:ln>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lt"/>
              <a:t>‹#›</a:t>
            </a:fld>
            <a:endParaRPr/>
          </a:p>
        </p:txBody>
      </p:sp>
      <p:pic>
        <p:nvPicPr>
          <p:cNvPr id="378" name="Google Shape;378;g179e4f6f7a3_0_1412"/>
          <p:cNvPicPr preferRelativeResize="0"/>
          <p:nvPr/>
        </p:nvPicPr>
        <p:blipFill rotWithShape="1">
          <a:blip r:embed="rId3">
            <a:alphaModFix/>
          </a:blip>
          <a:srcRect b="0" l="0" r="0" t="0"/>
          <a:stretch/>
        </p:blipFill>
        <p:spPr>
          <a:xfrm>
            <a:off x="5836150" y="1452773"/>
            <a:ext cx="2462125" cy="287152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2" name="Shape 382"/>
        <p:cNvGrpSpPr/>
        <p:nvPr/>
      </p:nvGrpSpPr>
      <p:grpSpPr>
        <a:xfrm>
          <a:off x="0" y="0"/>
          <a:ext cx="0" cy="0"/>
          <a:chOff x="0" y="0"/>
          <a:chExt cx="0" cy="0"/>
        </a:xfrm>
      </p:grpSpPr>
      <p:sp>
        <p:nvSpPr>
          <p:cNvPr id="383" name="Google Shape;383;g179e4f6f7a3_0_1419"/>
          <p:cNvSpPr txBox="1"/>
          <p:nvPr>
            <p:ph idx="12" type="sldNum"/>
          </p:nvPr>
        </p:nvSpPr>
        <p:spPr>
          <a:xfrm>
            <a:off x="8451046" y="4736976"/>
            <a:ext cx="548700" cy="393600"/>
          </a:xfrm>
          <a:prstGeom prst="rect">
            <a:avLst/>
          </a:prstGeom>
          <a:noFill/>
          <a:ln>
            <a:noFill/>
          </a:ln>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lt"/>
              <a:t>‹#›</a:t>
            </a:fld>
            <a:endParaRPr/>
          </a:p>
        </p:txBody>
      </p:sp>
      <p:sp>
        <p:nvSpPr>
          <p:cNvPr id="384" name="Google Shape;384;g179e4f6f7a3_0_1419"/>
          <p:cNvSpPr txBox="1"/>
          <p:nvPr>
            <p:ph type="title"/>
          </p:nvPr>
        </p:nvSpPr>
        <p:spPr>
          <a:xfrm>
            <a:off x="1328575" y="520775"/>
            <a:ext cx="7030500" cy="9993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2800"/>
              <a:buNone/>
            </a:pPr>
            <a:r>
              <a:rPr lang="lt"/>
              <a:t>UTA komanda</a:t>
            </a:r>
            <a:endParaRPr/>
          </a:p>
        </p:txBody>
      </p:sp>
      <p:pic>
        <p:nvPicPr>
          <p:cNvPr id="385" name="Google Shape;385;g179e4f6f7a3_0_1419"/>
          <p:cNvPicPr preferRelativeResize="0"/>
          <p:nvPr/>
        </p:nvPicPr>
        <p:blipFill rotWithShape="1">
          <a:blip r:embed="rId3">
            <a:alphaModFix/>
          </a:blip>
          <a:srcRect b="0" l="0" r="0" t="0"/>
          <a:stretch/>
        </p:blipFill>
        <p:spPr>
          <a:xfrm>
            <a:off x="581512" y="1095125"/>
            <a:ext cx="7980977" cy="393975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9" name="Shape 389"/>
        <p:cNvGrpSpPr/>
        <p:nvPr/>
      </p:nvGrpSpPr>
      <p:grpSpPr>
        <a:xfrm>
          <a:off x="0" y="0"/>
          <a:ext cx="0" cy="0"/>
          <a:chOff x="0" y="0"/>
          <a:chExt cx="0" cy="0"/>
        </a:xfrm>
      </p:grpSpPr>
      <p:sp>
        <p:nvSpPr>
          <p:cNvPr id="390" name="Google Shape;390;g179e4f6f7a3_0_1433"/>
          <p:cNvSpPr txBox="1"/>
          <p:nvPr>
            <p:ph type="title"/>
          </p:nvPr>
        </p:nvSpPr>
        <p:spPr>
          <a:xfrm>
            <a:off x="753050" y="659100"/>
            <a:ext cx="8039700" cy="999300"/>
          </a:xfrm>
          <a:prstGeom prst="rect">
            <a:avLst/>
          </a:prstGeom>
          <a:noFill/>
          <a:ln>
            <a:noFill/>
          </a:ln>
        </p:spPr>
        <p:txBody>
          <a:bodyPr anchorCtr="0" anchor="t" bIns="91425" lIns="91425" spcFirstLastPara="1" rIns="91425" wrap="square" tIns="91425">
            <a:normAutofit fontScale="90000"/>
          </a:bodyPr>
          <a:lstStyle/>
          <a:p>
            <a:pPr indent="0" lvl="0" marL="0" rtl="0" algn="r">
              <a:lnSpc>
                <a:spcPct val="100000"/>
              </a:lnSpc>
              <a:spcBef>
                <a:spcPts val="0"/>
              </a:spcBef>
              <a:spcAft>
                <a:spcPts val="0"/>
              </a:spcAft>
              <a:buSzPct val="100000"/>
              <a:buNone/>
            </a:pPr>
            <a:r>
              <a:rPr lang="lt"/>
              <a:t>Rekomendacijos aiškiai komunikacijai mokyklose</a:t>
            </a:r>
            <a:endParaRPr/>
          </a:p>
        </p:txBody>
      </p:sp>
      <p:sp>
        <p:nvSpPr>
          <p:cNvPr id="391" name="Google Shape;391;g179e4f6f7a3_0_1433"/>
          <p:cNvSpPr txBox="1"/>
          <p:nvPr>
            <p:ph idx="1" type="body"/>
          </p:nvPr>
        </p:nvSpPr>
        <p:spPr>
          <a:xfrm>
            <a:off x="229675" y="1361325"/>
            <a:ext cx="5373600" cy="2750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300"/>
              <a:buNone/>
            </a:pPr>
            <a:r>
              <a:rPr lang="lt" sz="1600"/>
              <a:t>Sukurti mokyklos interneto svetainėje </a:t>
            </a:r>
            <a:r>
              <a:rPr b="1" lang="lt" sz="1600"/>
              <a:t>puslapį</a:t>
            </a:r>
            <a:r>
              <a:rPr lang="lt" sz="1600"/>
              <a:t>, skirtą UTA įgyvendinimui. </a:t>
            </a:r>
            <a:endParaRPr sz="1600"/>
          </a:p>
          <a:p>
            <a:pPr indent="0" lvl="0" marL="0" rtl="0" algn="l">
              <a:lnSpc>
                <a:spcPct val="115000"/>
              </a:lnSpc>
              <a:spcBef>
                <a:spcPts val="0"/>
              </a:spcBef>
              <a:spcAft>
                <a:spcPts val="0"/>
              </a:spcAft>
              <a:buSzPts val="1300"/>
              <a:buNone/>
            </a:pPr>
            <a:r>
              <a:rPr b="1" lang="lt" sz="1600"/>
              <a:t>Turinys:</a:t>
            </a:r>
            <a:endParaRPr b="1" sz="1600"/>
          </a:p>
          <a:p>
            <a:pPr indent="-330200" lvl="0" marL="457200" rtl="0" algn="l">
              <a:lnSpc>
                <a:spcPct val="115000"/>
              </a:lnSpc>
              <a:spcBef>
                <a:spcPts val="1200"/>
              </a:spcBef>
              <a:spcAft>
                <a:spcPts val="0"/>
              </a:spcAft>
              <a:buClr>
                <a:schemeClr val="accent1"/>
              </a:buClr>
              <a:buSzPts val="1600"/>
              <a:buAutoNum type="arabicPeriod"/>
            </a:pPr>
            <a:r>
              <a:rPr b="1" lang="lt" sz="1600">
                <a:solidFill>
                  <a:schemeClr val="accent1"/>
                </a:solidFill>
              </a:rPr>
              <a:t>UTA komandos sudėtis, direktoriaus įsakymas</a:t>
            </a:r>
            <a:endParaRPr baseline="30000" sz="1600">
              <a:solidFill>
                <a:schemeClr val="accent1"/>
              </a:solidFill>
            </a:endParaRPr>
          </a:p>
          <a:p>
            <a:pPr indent="-330200" lvl="0" marL="457200" rtl="0" algn="l">
              <a:lnSpc>
                <a:spcPct val="115000"/>
              </a:lnSpc>
              <a:spcBef>
                <a:spcPts val="0"/>
              </a:spcBef>
              <a:spcAft>
                <a:spcPts val="0"/>
              </a:spcAft>
              <a:buClr>
                <a:schemeClr val="accent1"/>
              </a:buClr>
              <a:buSzPts val="1600"/>
              <a:buAutoNum type="arabicPeriod"/>
            </a:pPr>
            <a:r>
              <a:rPr b="1" lang="lt" sz="1600">
                <a:solidFill>
                  <a:schemeClr val="accent1"/>
                </a:solidFill>
              </a:rPr>
              <a:t>UTA veiksmų planas.</a:t>
            </a:r>
            <a:endParaRPr b="1" sz="1600">
              <a:solidFill>
                <a:schemeClr val="accent1"/>
              </a:solidFill>
            </a:endParaRPr>
          </a:p>
          <a:p>
            <a:pPr indent="-330200" lvl="0" marL="457200" rtl="0" algn="l">
              <a:lnSpc>
                <a:spcPct val="115000"/>
              </a:lnSpc>
              <a:spcBef>
                <a:spcPts val="0"/>
              </a:spcBef>
              <a:spcAft>
                <a:spcPts val="0"/>
              </a:spcAft>
              <a:buClr>
                <a:srgbClr val="FF9933"/>
              </a:buClr>
              <a:buSzPts val="1600"/>
              <a:buAutoNum type="arabicPeriod"/>
            </a:pPr>
            <a:r>
              <a:rPr b="1" lang="lt" sz="1600">
                <a:solidFill>
                  <a:schemeClr val="accent1"/>
                </a:solidFill>
              </a:rPr>
              <a:t>Paaiškinimai,</a:t>
            </a:r>
            <a:r>
              <a:rPr lang="lt" sz="1600"/>
              <a:t> kodėl būtina atnaujinti ugdymo turinį.</a:t>
            </a:r>
            <a:endParaRPr sz="1600"/>
          </a:p>
          <a:p>
            <a:pPr indent="-330200" lvl="0" marL="457200" rtl="0" algn="l">
              <a:lnSpc>
                <a:spcPct val="115000"/>
              </a:lnSpc>
              <a:spcBef>
                <a:spcPts val="0"/>
              </a:spcBef>
              <a:spcAft>
                <a:spcPts val="0"/>
              </a:spcAft>
              <a:buClr>
                <a:srgbClr val="FF9933"/>
              </a:buClr>
              <a:buSzPts val="1600"/>
              <a:buAutoNum type="arabicPeriod"/>
            </a:pPr>
            <a:r>
              <a:rPr b="1" lang="lt" sz="1600">
                <a:solidFill>
                  <a:schemeClr val="accent1"/>
                </a:solidFill>
              </a:rPr>
              <a:t>UTA reglamentuojantys dokumentai</a:t>
            </a:r>
            <a:r>
              <a:rPr lang="lt" sz="1600"/>
              <a:t>, kitos naudingos nuorodos.</a:t>
            </a:r>
            <a:endParaRPr sz="1600"/>
          </a:p>
          <a:p>
            <a:pPr indent="-330200" lvl="0" marL="457200" rtl="0" algn="l">
              <a:lnSpc>
                <a:spcPct val="115000"/>
              </a:lnSpc>
              <a:spcBef>
                <a:spcPts val="0"/>
              </a:spcBef>
              <a:spcAft>
                <a:spcPts val="0"/>
              </a:spcAft>
              <a:buClr>
                <a:srgbClr val="FF9933"/>
              </a:buClr>
              <a:buSzPts val="1600"/>
              <a:buAutoNum type="arabicPeriod"/>
            </a:pPr>
            <a:r>
              <a:rPr b="1" lang="lt" sz="1600">
                <a:solidFill>
                  <a:schemeClr val="accent1"/>
                </a:solidFill>
              </a:rPr>
              <a:t>Partnerių sąrašas ir bendros veiklos</a:t>
            </a:r>
            <a:r>
              <a:rPr lang="lt" sz="1600"/>
              <a:t> </a:t>
            </a:r>
            <a:r>
              <a:rPr lang="lt" sz="1600" u="sng">
                <a:solidFill>
                  <a:schemeClr val="hlink"/>
                </a:solidFill>
                <a:hlinkClick r:id="rId3"/>
              </a:rPr>
              <a:t>Socialinės partnerystės planas. </a:t>
            </a:r>
            <a:endParaRPr sz="1500"/>
          </a:p>
          <a:p>
            <a:pPr indent="-330200" lvl="0" marL="457200" rtl="0" algn="l">
              <a:lnSpc>
                <a:spcPct val="115000"/>
              </a:lnSpc>
              <a:spcBef>
                <a:spcPts val="0"/>
              </a:spcBef>
              <a:spcAft>
                <a:spcPts val="0"/>
              </a:spcAft>
              <a:buClr>
                <a:schemeClr val="accent1"/>
              </a:buClr>
              <a:buSzPts val="1600"/>
              <a:buAutoNum type="arabicPeriod"/>
            </a:pPr>
            <a:r>
              <a:rPr b="1" lang="lt" sz="1600">
                <a:solidFill>
                  <a:schemeClr val="accent1"/>
                </a:solidFill>
              </a:rPr>
              <a:t>Vykusių renginių (susitikimų) sklaida.</a:t>
            </a:r>
            <a:endParaRPr b="1" sz="1600">
              <a:solidFill>
                <a:schemeClr val="accent1"/>
              </a:solidFill>
            </a:endParaRPr>
          </a:p>
        </p:txBody>
      </p:sp>
      <p:sp>
        <p:nvSpPr>
          <p:cNvPr id="392" name="Google Shape;392;g179e4f6f7a3_0_1433"/>
          <p:cNvSpPr txBox="1"/>
          <p:nvPr>
            <p:ph idx="12" type="sldNum"/>
          </p:nvPr>
        </p:nvSpPr>
        <p:spPr>
          <a:xfrm>
            <a:off x="8451046" y="4736976"/>
            <a:ext cx="548700" cy="393600"/>
          </a:xfrm>
          <a:prstGeom prst="rect">
            <a:avLst/>
          </a:prstGeom>
          <a:noFill/>
          <a:ln>
            <a:noFill/>
          </a:ln>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lt"/>
              <a:t>‹#›</a:t>
            </a:fld>
            <a:endParaRPr/>
          </a:p>
        </p:txBody>
      </p:sp>
      <p:pic>
        <p:nvPicPr>
          <p:cNvPr id="393" name="Google Shape;393;g179e4f6f7a3_0_1433"/>
          <p:cNvPicPr preferRelativeResize="0"/>
          <p:nvPr/>
        </p:nvPicPr>
        <p:blipFill rotWithShape="1">
          <a:blip r:embed="rId4">
            <a:alphaModFix/>
          </a:blip>
          <a:srcRect b="0" l="0" r="0" t="0"/>
          <a:stretch/>
        </p:blipFill>
        <p:spPr>
          <a:xfrm>
            <a:off x="5964500" y="1228050"/>
            <a:ext cx="2828251" cy="363737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7" name="Shape 397"/>
        <p:cNvGrpSpPr/>
        <p:nvPr/>
      </p:nvGrpSpPr>
      <p:grpSpPr>
        <a:xfrm>
          <a:off x="0" y="0"/>
          <a:ext cx="0" cy="0"/>
          <a:chOff x="0" y="0"/>
          <a:chExt cx="0" cy="0"/>
        </a:xfrm>
      </p:grpSpPr>
      <p:sp>
        <p:nvSpPr>
          <p:cNvPr id="398" name="Google Shape;398;g2126f1cd21d_0_13"/>
          <p:cNvSpPr txBox="1"/>
          <p:nvPr>
            <p:ph idx="12" type="sldNum"/>
          </p:nvPr>
        </p:nvSpPr>
        <p:spPr>
          <a:xfrm>
            <a:off x="8451046" y="4736976"/>
            <a:ext cx="548700" cy="393600"/>
          </a:xfrm>
          <a:prstGeom prst="rect">
            <a:avLst/>
          </a:prstGeom>
          <a:noFill/>
          <a:ln>
            <a:noFill/>
          </a:ln>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lt"/>
              <a:t>‹#›</a:t>
            </a:fld>
            <a:endParaRPr/>
          </a:p>
        </p:txBody>
      </p:sp>
      <p:sp>
        <p:nvSpPr>
          <p:cNvPr id="399" name="Google Shape;399;g2126f1cd21d_0_13"/>
          <p:cNvSpPr txBox="1"/>
          <p:nvPr/>
        </p:nvSpPr>
        <p:spPr>
          <a:xfrm>
            <a:off x="347250" y="787475"/>
            <a:ext cx="8449500" cy="3949500"/>
          </a:xfrm>
          <a:prstGeom prst="rect">
            <a:avLst/>
          </a:prstGeom>
          <a:solidFill>
            <a:schemeClr val="lt1"/>
          </a:solidFill>
          <a:ln>
            <a:noFill/>
          </a:ln>
        </p:spPr>
        <p:txBody>
          <a:bodyPr anchorCtr="0" anchor="t" bIns="91425" lIns="91425" spcFirstLastPara="1" rIns="91425" wrap="square" tIns="91425">
            <a:spAutoFit/>
          </a:bodyPr>
          <a:lstStyle/>
          <a:p>
            <a:pPr indent="-331839" lvl="0" marL="457200" marR="0" rtl="0" algn="l">
              <a:lnSpc>
                <a:spcPct val="100000"/>
              </a:lnSpc>
              <a:spcBef>
                <a:spcPts val="1000"/>
              </a:spcBef>
              <a:spcAft>
                <a:spcPts val="0"/>
              </a:spcAft>
              <a:buClr>
                <a:schemeClr val="accent3"/>
              </a:buClr>
              <a:buSzPts val="1625"/>
              <a:buFont typeface="Calibri"/>
              <a:buAutoNum type="arabicPeriod"/>
            </a:pPr>
            <a:r>
              <a:rPr b="0" i="0" lang="lt" sz="1625" u="none" cap="none" strike="noStrike">
                <a:solidFill>
                  <a:schemeClr val="dk2"/>
                </a:solidFill>
                <a:latin typeface="Nunito"/>
                <a:ea typeface="Nunito"/>
                <a:cs typeface="Nunito"/>
                <a:sym typeface="Nunito"/>
              </a:rPr>
              <a:t>Kūrybinės UTA  </a:t>
            </a:r>
            <a:r>
              <a:rPr b="0" i="0" lang="lt" sz="1625" u="none" cap="none" strike="noStrike">
                <a:solidFill>
                  <a:schemeClr val="accent3"/>
                </a:solidFill>
                <a:latin typeface="Nunito"/>
                <a:ea typeface="Nunito"/>
                <a:cs typeface="Nunito"/>
                <a:sym typeface="Nunito"/>
              </a:rPr>
              <a:t>,,</a:t>
            </a:r>
            <a:r>
              <a:rPr b="1" i="0" lang="lt" sz="1625" u="none" cap="none" strike="noStrike">
                <a:solidFill>
                  <a:schemeClr val="accent3"/>
                </a:solidFill>
                <a:latin typeface="Nunito"/>
                <a:ea typeface="Nunito"/>
                <a:cs typeface="Nunito"/>
                <a:sym typeface="Nunito"/>
              </a:rPr>
              <a:t>Kompetencijų savaitės</a:t>
            </a:r>
            <a:r>
              <a:rPr b="0" i="0" lang="lt" sz="1625" u="none" cap="none" strike="noStrike">
                <a:solidFill>
                  <a:schemeClr val="accent3"/>
                </a:solidFill>
                <a:latin typeface="Nunito"/>
                <a:ea typeface="Nunito"/>
                <a:cs typeface="Nunito"/>
                <a:sym typeface="Nunito"/>
              </a:rPr>
              <a:t>“</a:t>
            </a:r>
            <a:r>
              <a:rPr lang="lt" sz="1625">
                <a:solidFill>
                  <a:schemeClr val="accent3"/>
                </a:solidFill>
                <a:latin typeface="Nunito"/>
                <a:ea typeface="Nunito"/>
                <a:cs typeface="Nunito"/>
                <a:sym typeface="Nunito"/>
              </a:rPr>
              <a:t>:</a:t>
            </a:r>
            <a:endParaRPr b="1" i="0" sz="1625" u="none" cap="none" strike="noStrike">
              <a:solidFill>
                <a:schemeClr val="dk2"/>
              </a:solidFill>
              <a:latin typeface="Nunito"/>
              <a:ea typeface="Nunito"/>
              <a:cs typeface="Nunito"/>
              <a:sym typeface="Nunito"/>
            </a:endParaRPr>
          </a:p>
          <a:p>
            <a:pPr indent="-331839" lvl="1" marL="914400" marR="0" rtl="0" algn="l">
              <a:lnSpc>
                <a:spcPct val="100000"/>
              </a:lnSpc>
              <a:spcBef>
                <a:spcPts val="1000"/>
              </a:spcBef>
              <a:spcAft>
                <a:spcPts val="0"/>
              </a:spcAft>
              <a:buClr>
                <a:schemeClr val="dk1"/>
              </a:buClr>
              <a:buSzPts val="1625"/>
              <a:buFont typeface="Calibri"/>
              <a:buChar char="○"/>
            </a:pPr>
            <a:r>
              <a:rPr b="1" i="0" lang="lt" sz="1625" u="sng" cap="none" strike="noStrike">
                <a:solidFill>
                  <a:schemeClr val="accent5"/>
                </a:solidFill>
                <a:latin typeface="Nunito"/>
                <a:ea typeface="Nunito"/>
                <a:cs typeface="Nunito"/>
                <a:sym typeface="Nunito"/>
                <a:hlinkClick r:id="rId3">
                  <a:extLst>
                    <a:ext uri="{A12FA001-AC4F-418D-AE19-62706E023703}">
                      <ahyp:hlinkClr val="tx"/>
                    </a:ext>
                  </a:extLst>
                </a:hlinkClick>
              </a:rPr>
              <a:t>Kompetencijų žemėlapių</a:t>
            </a:r>
            <a:r>
              <a:rPr b="1" i="0" lang="lt" sz="1625" u="none" cap="none" strike="noStrike">
                <a:solidFill>
                  <a:schemeClr val="dk2"/>
                </a:solidFill>
                <a:latin typeface="Nunito"/>
                <a:ea typeface="Nunito"/>
                <a:cs typeface="Nunito"/>
                <a:sym typeface="Nunito"/>
              </a:rPr>
              <a:t> </a:t>
            </a:r>
            <a:r>
              <a:rPr b="0" i="0" lang="lt" sz="1625" u="none" cap="none" strike="noStrike">
                <a:solidFill>
                  <a:schemeClr val="dk2"/>
                </a:solidFill>
                <a:latin typeface="Nunito"/>
                <a:ea typeface="Nunito"/>
                <a:cs typeface="Nunito"/>
                <a:sym typeface="Nunito"/>
              </a:rPr>
              <a:t>kūrimas ir nagrinėjimas atskirose metodikos grupėse.</a:t>
            </a:r>
            <a:endParaRPr b="0" i="0" sz="1625" u="none" cap="none" strike="noStrike">
              <a:solidFill>
                <a:schemeClr val="dk2"/>
              </a:solidFill>
              <a:latin typeface="Nunito"/>
              <a:ea typeface="Nunito"/>
              <a:cs typeface="Nunito"/>
              <a:sym typeface="Nunito"/>
            </a:endParaRPr>
          </a:p>
          <a:p>
            <a:pPr indent="-331839" lvl="1" marL="914400" marR="0" rtl="0" algn="l">
              <a:lnSpc>
                <a:spcPct val="100000"/>
              </a:lnSpc>
              <a:spcBef>
                <a:spcPts val="1000"/>
              </a:spcBef>
              <a:spcAft>
                <a:spcPts val="0"/>
              </a:spcAft>
              <a:buClr>
                <a:schemeClr val="dk1"/>
              </a:buClr>
              <a:buSzPts val="1625"/>
              <a:buFont typeface="Calibri"/>
              <a:buChar char="○"/>
            </a:pPr>
            <a:r>
              <a:rPr b="1" i="0" lang="lt" sz="1625" u="sng" cap="none" strike="noStrike">
                <a:solidFill>
                  <a:schemeClr val="accent5"/>
                </a:solidFill>
                <a:latin typeface="Nunito"/>
                <a:ea typeface="Nunito"/>
                <a:cs typeface="Nunito"/>
                <a:sym typeface="Nunito"/>
                <a:hlinkClick r:id="rId4">
                  <a:extLst>
                    <a:ext uri="{A12FA001-AC4F-418D-AE19-62706E023703}">
                      <ahyp:hlinkClr val="tx"/>
                    </a:ext>
                  </a:extLst>
                </a:hlinkClick>
              </a:rPr>
              <a:t>Pamokos plano</a:t>
            </a:r>
            <a:r>
              <a:rPr b="0" i="0" lang="lt" sz="1625" u="none" cap="none" strike="noStrike">
                <a:solidFill>
                  <a:schemeClr val="dk2"/>
                </a:solidFill>
                <a:latin typeface="Nunito"/>
                <a:ea typeface="Nunito"/>
                <a:cs typeface="Nunito"/>
                <a:sym typeface="Nunito"/>
              </a:rPr>
              <a:t> pagal UTA </a:t>
            </a:r>
            <a:r>
              <a:rPr b="1" i="0" lang="lt" sz="1625" u="none" cap="none" strike="noStrike">
                <a:solidFill>
                  <a:srgbClr val="FF9900"/>
                </a:solidFill>
                <a:latin typeface="Nunito"/>
                <a:ea typeface="Nunito"/>
                <a:cs typeface="Nunito"/>
                <a:sym typeface="Nunito"/>
              </a:rPr>
              <a:t>kūrimas</a:t>
            </a:r>
            <a:r>
              <a:rPr b="0" i="0" lang="lt" sz="1625" u="none" cap="none" strike="noStrike">
                <a:solidFill>
                  <a:schemeClr val="dk2"/>
                </a:solidFill>
                <a:latin typeface="Nunito"/>
                <a:ea typeface="Nunito"/>
                <a:cs typeface="Nunito"/>
                <a:sym typeface="Nunito"/>
              </a:rPr>
              <a:t>, koregavimas.</a:t>
            </a:r>
            <a:endParaRPr b="0" i="0" sz="1625" u="none" cap="none" strike="noStrike">
              <a:solidFill>
                <a:schemeClr val="dk2"/>
              </a:solidFill>
              <a:latin typeface="Nunito"/>
              <a:ea typeface="Nunito"/>
              <a:cs typeface="Nunito"/>
              <a:sym typeface="Nunito"/>
            </a:endParaRPr>
          </a:p>
          <a:p>
            <a:pPr indent="-331839" lvl="1" marL="914400" marR="0" rtl="0" algn="l">
              <a:lnSpc>
                <a:spcPct val="100000"/>
              </a:lnSpc>
              <a:spcBef>
                <a:spcPts val="1000"/>
              </a:spcBef>
              <a:spcAft>
                <a:spcPts val="0"/>
              </a:spcAft>
              <a:buClr>
                <a:schemeClr val="dk1"/>
              </a:buClr>
              <a:buSzPts val="1625"/>
              <a:buFont typeface="Calibri"/>
              <a:buChar char="○"/>
            </a:pPr>
            <a:r>
              <a:rPr b="0" i="0" lang="lt" sz="1625" u="none" cap="none" strike="noStrike">
                <a:solidFill>
                  <a:schemeClr val="dk2"/>
                </a:solidFill>
                <a:latin typeface="Nunito"/>
                <a:ea typeface="Nunito"/>
                <a:cs typeface="Nunito"/>
                <a:sym typeface="Nunito"/>
              </a:rPr>
              <a:t>Pasirinkto </a:t>
            </a:r>
            <a:r>
              <a:rPr b="1" i="0" lang="lt" sz="1625" u="none" cap="none" strike="noStrike">
                <a:solidFill>
                  <a:srgbClr val="FF9900"/>
                </a:solidFill>
                <a:latin typeface="Nunito"/>
                <a:ea typeface="Nunito"/>
                <a:cs typeface="Nunito"/>
                <a:sym typeface="Nunito"/>
              </a:rPr>
              <a:t>pamokos scenarijaus kūrimas</a:t>
            </a:r>
            <a:r>
              <a:rPr b="1" i="0" lang="lt" sz="1625" u="none" cap="none" strike="noStrike">
                <a:solidFill>
                  <a:schemeClr val="dk2"/>
                </a:solidFill>
                <a:latin typeface="Nunito"/>
                <a:ea typeface="Nunito"/>
                <a:cs typeface="Nunito"/>
                <a:sym typeface="Nunito"/>
              </a:rPr>
              <a:t> </a:t>
            </a:r>
            <a:r>
              <a:rPr b="0" i="0" lang="lt" sz="1625" u="none" cap="none" strike="noStrike">
                <a:solidFill>
                  <a:schemeClr val="dk2"/>
                </a:solidFill>
                <a:latin typeface="Nunito"/>
                <a:ea typeface="Nunito"/>
                <a:cs typeface="Nunito"/>
                <a:sym typeface="Nunito"/>
              </a:rPr>
              <a:t>kiekvienoje metodikos grupėje ir jo aptarimas pateikiant rekomendacijas.</a:t>
            </a:r>
            <a:endParaRPr b="0" i="0" sz="1625" u="none" cap="none" strike="noStrike">
              <a:solidFill>
                <a:schemeClr val="dk2"/>
              </a:solidFill>
              <a:latin typeface="Nunito"/>
              <a:ea typeface="Nunito"/>
              <a:cs typeface="Nunito"/>
              <a:sym typeface="Nunito"/>
            </a:endParaRPr>
          </a:p>
          <a:p>
            <a:pPr indent="-331839" lvl="1" marL="914400" marR="0" rtl="0" algn="l">
              <a:lnSpc>
                <a:spcPct val="100000"/>
              </a:lnSpc>
              <a:spcBef>
                <a:spcPts val="1000"/>
              </a:spcBef>
              <a:spcAft>
                <a:spcPts val="0"/>
              </a:spcAft>
              <a:buClr>
                <a:schemeClr val="dk1"/>
              </a:buClr>
              <a:buSzPts val="1625"/>
              <a:buFont typeface="Nunito"/>
              <a:buChar char="○"/>
            </a:pPr>
            <a:r>
              <a:rPr b="1" i="0" lang="lt" sz="1625" u="none" cap="none" strike="noStrike">
                <a:solidFill>
                  <a:srgbClr val="FF9900"/>
                </a:solidFill>
                <a:latin typeface="Nunito"/>
                <a:ea typeface="Nunito"/>
                <a:cs typeface="Nunito"/>
                <a:sym typeface="Nunito"/>
              </a:rPr>
              <a:t>Kompetencijomis grįstos pamokos</a:t>
            </a:r>
            <a:r>
              <a:rPr b="0" i="0" lang="lt" sz="1625" u="none" cap="none" strike="noStrike">
                <a:solidFill>
                  <a:schemeClr val="dk2"/>
                </a:solidFill>
                <a:latin typeface="Nunito"/>
                <a:ea typeface="Nunito"/>
                <a:cs typeface="Nunito"/>
                <a:sym typeface="Nunito"/>
              </a:rPr>
              <a:t> išbandymas.   </a:t>
            </a:r>
            <a:endParaRPr b="0" i="0" sz="1625" u="none" cap="none" strike="noStrike">
              <a:solidFill>
                <a:schemeClr val="dk2"/>
              </a:solidFill>
              <a:latin typeface="Nunito"/>
              <a:ea typeface="Nunito"/>
              <a:cs typeface="Nunito"/>
              <a:sym typeface="Nunito"/>
            </a:endParaRPr>
          </a:p>
          <a:p>
            <a:pPr indent="-331839" lvl="1" marL="914400" marR="0" rtl="0" algn="l">
              <a:lnSpc>
                <a:spcPct val="100000"/>
              </a:lnSpc>
              <a:spcBef>
                <a:spcPts val="0"/>
              </a:spcBef>
              <a:spcAft>
                <a:spcPts val="0"/>
              </a:spcAft>
              <a:buClr>
                <a:schemeClr val="dk1"/>
              </a:buClr>
              <a:buSzPts val="1625"/>
              <a:buFont typeface="Nunito"/>
              <a:buChar char="○"/>
            </a:pPr>
            <a:r>
              <a:rPr b="1" i="0" lang="lt" sz="1625" u="none" cap="none" strike="noStrike">
                <a:solidFill>
                  <a:srgbClr val="FF9900"/>
                </a:solidFill>
                <a:latin typeface="Nunito"/>
                <a:ea typeface="Nunito"/>
                <a:cs typeface="Nunito"/>
                <a:sym typeface="Nunito"/>
              </a:rPr>
              <a:t>Kolegialus</a:t>
            </a:r>
            <a:r>
              <a:rPr b="0" i="0" lang="lt" sz="1625" u="none" cap="none" strike="noStrike">
                <a:solidFill>
                  <a:schemeClr val="dk2"/>
                </a:solidFill>
                <a:latin typeface="Nunito"/>
                <a:ea typeface="Nunito"/>
                <a:cs typeface="Nunito"/>
                <a:sym typeface="Nunito"/>
              </a:rPr>
              <a:t> pamokų stebėjimas(</a:t>
            </a:r>
            <a:r>
              <a:rPr b="0" i="0" lang="lt" sz="1625" u="sng" cap="none" strike="noStrike">
                <a:solidFill>
                  <a:schemeClr val="accent5"/>
                </a:solidFill>
                <a:latin typeface="Nunito"/>
                <a:ea typeface="Nunito"/>
                <a:cs typeface="Nunito"/>
                <a:sym typeface="Nunito"/>
                <a:hlinkClick r:id="rId5">
                  <a:extLst>
                    <a:ext uri="{A12FA001-AC4F-418D-AE19-62706E023703}">
                      <ahyp:hlinkClr val="tx"/>
                    </a:ext>
                  </a:extLst>
                </a:hlinkClick>
              </a:rPr>
              <a:t>pamokos stebėjimo protokolas</a:t>
            </a:r>
            <a:r>
              <a:rPr b="0" i="0" lang="lt" sz="1625" u="none" cap="none" strike="noStrike">
                <a:solidFill>
                  <a:schemeClr val="dk2"/>
                </a:solidFill>
                <a:latin typeface="Nunito"/>
                <a:ea typeface="Nunito"/>
                <a:cs typeface="Nunito"/>
                <a:sym typeface="Nunito"/>
              </a:rPr>
              <a:t>), jų aptarimas, kylančių klausimų, problemų sprendimas.</a:t>
            </a:r>
            <a:endParaRPr b="0" i="0" sz="1625" u="none" cap="none" strike="noStrike">
              <a:solidFill>
                <a:schemeClr val="dk2"/>
              </a:solidFill>
              <a:latin typeface="Nunito"/>
              <a:ea typeface="Nunito"/>
              <a:cs typeface="Nunito"/>
              <a:sym typeface="Nunito"/>
            </a:endParaRPr>
          </a:p>
          <a:p>
            <a:pPr indent="-331839" lvl="1" marL="914400" marR="0" rtl="0" algn="l">
              <a:lnSpc>
                <a:spcPct val="100000"/>
              </a:lnSpc>
              <a:spcBef>
                <a:spcPts val="0"/>
              </a:spcBef>
              <a:spcAft>
                <a:spcPts val="0"/>
              </a:spcAft>
              <a:buClr>
                <a:schemeClr val="dk1"/>
              </a:buClr>
              <a:buSzPts val="1625"/>
              <a:buFont typeface="Nunito"/>
              <a:buChar char="○"/>
            </a:pPr>
            <a:r>
              <a:rPr b="1" i="0" lang="lt" sz="1625" u="none" cap="none" strike="noStrike">
                <a:solidFill>
                  <a:srgbClr val="FF9900"/>
                </a:solidFill>
                <a:latin typeface="Nunito"/>
                <a:ea typeface="Nunito"/>
                <a:cs typeface="Nunito"/>
                <a:sym typeface="Nunito"/>
              </a:rPr>
              <a:t>Mokytojas - mokytojui, mokykla - mokyklai </a:t>
            </a:r>
            <a:r>
              <a:rPr b="0" i="0" lang="lt" sz="1625" u="none" cap="none" strike="noStrike">
                <a:solidFill>
                  <a:schemeClr val="dk2"/>
                </a:solidFill>
                <a:latin typeface="Nunito"/>
                <a:ea typeface="Nunito"/>
                <a:cs typeface="Nunito"/>
                <a:sym typeface="Nunito"/>
              </a:rPr>
              <a:t>(partnerystės stiprinimas). Susitikimai, diskusijos su kitų mokyklų bendruomenėmis.</a:t>
            </a:r>
            <a:endParaRPr b="0" i="0" sz="1625" u="none" cap="none" strike="noStrike">
              <a:solidFill>
                <a:schemeClr val="dk2"/>
              </a:solidFill>
              <a:latin typeface="Nunito"/>
              <a:ea typeface="Nunito"/>
              <a:cs typeface="Nunito"/>
              <a:sym typeface="Nunito"/>
            </a:endParaRPr>
          </a:p>
          <a:p>
            <a:pPr indent="-331839" lvl="0" marL="457200" marR="0" rtl="0" algn="l">
              <a:lnSpc>
                <a:spcPct val="100000"/>
              </a:lnSpc>
              <a:spcBef>
                <a:spcPts val="0"/>
              </a:spcBef>
              <a:spcAft>
                <a:spcPts val="0"/>
              </a:spcAft>
              <a:buClr>
                <a:schemeClr val="accent3"/>
              </a:buClr>
              <a:buSzPts val="1625"/>
              <a:buFont typeface="Nunito"/>
              <a:buAutoNum type="arabicPeriod"/>
            </a:pPr>
            <a:r>
              <a:rPr b="0" i="0" lang="lt" sz="1625" u="none" cap="none" strike="noStrike">
                <a:solidFill>
                  <a:schemeClr val="dk2"/>
                </a:solidFill>
                <a:latin typeface="Nunito"/>
                <a:ea typeface="Nunito"/>
                <a:cs typeface="Nunito"/>
                <a:sym typeface="Nunito"/>
              </a:rPr>
              <a:t>Renginys tėvams </a:t>
            </a:r>
            <a:r>
              <a:rPr b="1" i="0" lang="lt" sz="1625" u="sng" cap="none" strike="noStrike">
                <a:solidFill>
                  <a:schemeClr val="accent5"/>
                </a:solidFill>
                <a:latin typeface="Nunito"/>
                <a:ea typeface="Nunito"/>
                <a:cs typeface="Nunito"/>
                <a:sym typeface="Nunito"/>
                <a:hlinkClick r:id="rId6">
                  <a:extLst>
                    <a:ext uri="{A12FA001-AC4F-418D-AE19-62706E023703}">
                      <ahyp:hlinkClr val="tx"/>
                    </a:ext>
                  </a:extLst>
                </a:hlinkClick>
              </a:rPr>
              <a:t>“Kaip tėvams prisidėti prie kompetencijų ugdymo”.</a:t>
            </a:r>
            <a:endParaRPr b="1" i="0" sz="1625" u="none" cap="none" strike="noStrike">
              <a:solidFill>
                <a:schemeClr val="accent3"/>
              </a:solidFill>
              <a:latin typeface="Nunito"/>
              <a:ea typeface="Nunito"/>
              <a:cs typeface="Nunito"/>
              <a:sym typeface="Nunito"/>
            </a:endParaRPr>
          </a:p>
          <a:p>
            <a:pPr indent="-331839" lvl="0" marL="457200" marR="0" rtl="0" algn="l">
              <a:lnSpc>
                <a:spcPct val="100000"/>
              </a:lnSpc>
              <a:spcBef>
                <a:spcPts val="0"/>
              </a:spcBef>
              <a:spcAft>
                <a:spcPts val="0"/>
              </a:spcAft>
              <a:buClr>
                <a:schemeClr val="accent3"/>
              </a:buClr>
              <a:buSzPts val="1625"/>
              <a:buFont typeface="Nunito"/>
              <a:buAutoNum type="arabicPeriod"/>
            </a:pPr>
            <a:r>
              <a:rPr b="0" i="0" lang="lt" sz="1625" u="none" cap="none" strike="noStrike">
                <a:solidFill>
                  <a:schemeClr val="dk2"/>
                </a:solidFill>
                <a:latin typeface="Nunito"/>
                <a:ea typeface="Nunito"/>
                <a:cs typeface="Nunito"/>
                <a:sym typeface="Nunito"/>
              </a:rPr>
              <a:t>Diskusijos su mokiniais, apklausa.</a:t>
            </a:r>
            <a:endParaRPr b="0" i="0" sz="1625" u="none" cap="none" strike="noStrike">
              <a:solidFill>
                <a:schemeClr val="dk2"/>
              </a:solidFill>
              <a:latin typeface="Nunito"/>
              <a:ea typeface="Nunito"/>
              <a:cs typeface="Nunito"/>
              <a:sym typeface="Nunito"/>
            </a:endParaRPr>
          </a:p>
          <a:p>
            <a:pPr indent="-331839" lvl="0" marL="457200" marR="0" rtl="0" algn="l">
              <a:lnSpc>
                <a:spcPct val="100000"/>
              </a:lnSpc>
              <a:spcBef>
                <a:spcPts val="0"/>
              </a:spcBef>
              <a:spcAft>
                <a:spcPts val="0"/>
              </a:spcAft>
              <a:buClr>
                <a:schemeClr val="dk2"/>
              </a:buClr>
              <a:buSzPts val="1625"/>
              <a:buFont typeface="Nunito"/>
              <a:buAutoNum type="arabicPeriod"/>
            </a:pPr>
            <a:r>
              <a:rPr b="0" i="0" lang="lt" sz="1625" u="none" cap="none" strike="noStrike">
                <a:solidFill>
                  <a:schemeClr val="dk2"/>
                </a:solidFill>
                <a:latin typeface="Nunito"/>
                <a:ea typeface="Nunito"/>
                <a:cs typeface="Nunito"/>
                <a:sym typeface="Nunito"/>
              </a:rPr>
              <a:t>Gerosios patirties konferencijos. </a:t>
            </a:r>
            <a:endParaRPr b="0" i="0" sz="1625" u="none" cap="none" strike="noStrike">
              <a:solidFill>
                <a:schemeClr val="dk2"/>
              </a:solidFill>
              <a:latin typeface="Nunito"/>
              <a:ea typeface="Nunito"/>
              <a:cs typeface="Nunito"/>
              <a:sym typeface="Nunito"/>
            </a:endParaRPr>
          </a:p>
        </p:txBody>
      </p:sp>
      <p:sp>
        <p:nvSpPr>
          <p:cNvPr id="400" name="Google Shape;400;g2126f1cd21d_0_13"/>
          <p:cNvSpPr txBox="1"/>
          <p:nvPr/>
        </p:nvSpPr>
        <p:spPr>
          <a:xfrm>
            <a:off x="336500" y="112175"/>
            <a:ext cx="7376100" cy="496500"/>
          </a:xfrm>
          <a:prstGeom prst="rect">
            <a:avLst/>
          </a:prstGeom>
          <a:noFill/>
          <a:ln>
            <a:noFill/>
          </a:ln>
        </p:spPr>
        <p:txBody>
          <a:bodyPr anchorCtr="0" anchor="t" bIns="91425" lIns="91425" spcFirstLastPara="1" rIns="91425" wrap="square" tIns="91425">
            <a:spAutoFit/>
          </a:bodyPr>
          <a:lstStyle/>
          <a:p>
            <a:pPr indent="0" lvl="0" marL="0" rtl="0" algn="l">
              <a:spcBef>
                <a:spcPts val="1000"/>
              </a:spcBef>
              <a:spcAft>
                <a:spcPts val="0"/>
              </a:spcAft>
              <a:buNone/>
            </a:pPr>
            <a:r>
              <a:rPr lang="lt" sz="2025">
                <a:solidFill>
                  <a:schemeClr val="accent1"/>
                </a:solidFill>
                <a:latin typeface="Maven Pro ExtraBold"/>
                <a:ea typeface="Maven Pro ExtraBold"/>
                <a:cs typeface="Maven Pro ExtraBold"/>
                <a:sym typeface="Maven Pro ExtraBold"/>
              </a:rPr>
              <a:t>Veiklų pavyzdžiai rengiantis dirbti pagal atnaujintas BP</a:t>
            </a:r>
            <a:endParaRPr sz="1800">
              <a:solidFill>
                <a:schemeClr val="accent1"/>
              </a:solidFill>
              <a:latin typeface="Maven Pro ExtraBold"/>
              <a:ea typeface="Maven Pro ExtraBold"/>
              <a:cs typeface="Maven Pro ExtraBold"/>
              <a:sym typeface="Maven Pro ExtraBold"/>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4" name="Shape 404"/>
        <p:cNvGrpSpPr/>
        <p:nvPr/>
      </p:nvGrpSpPr>
      <p:grpSpPr>
        <a:xfrm>
          <a:off x="0" y="0"/>
          <a:ext cx="0" cy="0"/>
          <a:chOff x="0" y="0"/>
          <a:chExt cx="0" cy="0"/>
        </a:xfrm>
      </p:grpSpPr>
      <p:sp>
        <p:nvSpPr>
          <p:cNvPr id="405" name="Google Shape;405;g179e4f6f7a3_0_1448"/>
          <p:cNvSpPr txBox="1"/>
          <p:nvPr>
            <p:ph type="title"/>
          </p:nvPr>
        </p:nvSpPr>
        <p:spPr>
          <a:xfrm>
            <a:off x="1303800" y="598575"/>
            <a:ext cx="7030500" cy="9993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2800"/>
              <a:buNone/>
            </a:pPr>
            <a:r>
              <a:rPr lang="lt"/>
              <a:t>Situacijos įsivertinimas ir stebėsena</a:t>
            </a:r>
            <a:endParaRPr/>
          </a:p>
        </p:txBody>
      </p:sp>
      <p:sp>
        <p:nvSpPr>
          <p:cNvPr id="406" name="Google Shape;406;g179e4f6f7a3_0_1448"/>
          <p:cNvSpPr txBox="1"/>
          <p:nvPr>
            <p:ph idx="12" type="sldNum"/>
          </p:nvPr>
        </p:nvSpPr>
        <p:spPr>
          <a:xfrm>
            <a:off x="8451046" y="4736976"/>
            <a:ext cx="548700" cy="393600"/>
          </a:xfrm>
          <a:prstGeom prst="rect">
            <a:avLst/>
          </a:prstGeom>
          <a:noFill/>
          <a:ln>
            <a:noFill/>
          </a:ln>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lt"/>
              <a:t>‹#›</a:t>
            </a:fld>
            <a:endParaRPr/>
          </a:p>
        </p:txBody>
      </p:sp>
      <p:sp>
        <p:nvSpPr>
          <p:cNvPr id="407" name="Google Shape;407;g179e4f6f7a3_0_1448"/>
          <p:cNvSpPr/>
          <p:nvPr/>
        </p:nvSpPr>
        <p:spPr>
          <a:xfrm>
            <a:off x="1338000" y="1296425"/>
            <a:ext cx="3231300" cy="3402600"/>
          </a:xfrm>
          <a:prstGeom prst="rect">
            <a:avLst/>
          </a:prstGeom>
          <a:solidFill>
            <a:srgbClr val="FFE5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408" name="Google Shape;408;g179e4f6f7a3_0_1448"/>
          <p:cNvPicPr preferRelativeResize="0"/>
          <p:nvPr/>
        </p:nvPicPr>
        <p:blipFill rotWithShape="1">
          <a:blip r:embed="rId3">
            <a:alphaModFix/>
          </a:blip>
          <a:srcRect b="0" l="0" r="0" t="0"/>
          <a:stretch/>
        </p:blipFill>
        <p:spPr>
          <a:xfrm>
            <a:off x="1462063" y="1421713"/>
            <a:ext cx="2983171" cy="3152024"/>
          </a:xfrm>
          <a:prstGeom prst="rect">
            <a:avLst/>
          </a:prstGeom>
          <a:noFill/>
          <a:ln>
            <a:noFill/>
          </a:ln>
        </p:spPr>
      </p:pic>
      <p:sp>
        <p:nvSpPr>
          <p:cNvPr id="409" name="Google Shape;409;g179e4f6f7a3_0_1448"/>
          <p:cNvSpPr txBox="1"/>
          <p:nvPr/>
        </p:nvSpPr>
        <p:spPr>
          <a:xfrm>
            <a:off x="4778750" y="1296425"/>
            <a:ext cx="3672300" cy="2770500"/>
          </a:xfrm>
          <a:prstGeom prst="rect">
            <a:avLst/>
          </a:prstGeom>
          <a:noFill/>
          <a:ln>
            <a:noFill/>
          </a:ln>
        </p:spPr>
        <p:txBody>
          <a:bodyPr anchorCtr="0" anchor="t" bIns="91425" lIns="91425" spcFirstLastPara="1" rIns="91425" wrap="square" tIns="91425">
            <a:spAutoFit/>
          </a:bodyPr>
          <a:lstStyle/>
          <a:p>
            <a:pPr indent="-317500" lvl="0" marL="457200" rtl="0" algn="l">
              <a:spcBef>
                <a:spcPts val="0"/>
              </a:spcBef>
              <a:spcAft>
                <a:spcPts val="0"/>
              </a:spcAft>
              <a:buClr>
                <a:srgbClr val="FF9933"/>
              </a:buClr>
              <a:buSzPts val="1400"/>
              <a:buFont typeface="Maven Pro Medium"/>
              <a:buChar char="●"/>
            </a:pPr>
            <a:r>
              <a:rPr lang="lt">
                <a:latin typeface="Maven Pro Medium"/>
                <a:ea typeface="Maven Pro Medium"/>
                <a:cs typeface="Maven Pro Medium"/>
                <a:sym typeface="Maven Pro Medium"/>
              </a:rPr>
              <a:t>SAVIVALDYBĖS ŠVIETIMO PADALINIO PASIRENGIMO DIEGTI ATNAUJINTAS BENDRĄSIAS PROGRAMAS MOKYKLOSE KRITERIJAI </a:t>
            </a:r>
            <a:endParaRPr>
              <a:latin typeface="Maven Pro Medium"/>
              <a:ea typeface="Maven Pro Medium"/>
              <a:cs typeface="Maven Pro Medium"/>
              <a:sym typeface="Maven Pro Medium"/>
            </a:endParaRPr>
          </a:p>
          <a:p>
            <a:pPr indent="-317500" lvl="0" marL="457200" rtl="0" algn="l">
              <a:spcBef>
                <a:spcPts val="0"/>
              </a:spcBef>
              <a:spcAft>
                <a:spcPts val="0"/>
              </a:spcAft>
              <a:buClr>
                <a:srgbClr val="FF9933"/>
              </a:buClr>
              <a:buSzPts val="1400"/>
              <a:buFont typeface="Maven Pro Medium"/>
              <a:buChar char="●"/>
            </a:pPr>
            <a:r>
              <a:rPr lang="lt">
                <a:latin typeface="Maven Pro Medium"/>
                <a:ea typeface="Maven Pro Medium"/>
                <a:cs typeface="Maven Pro Medium"/>
                <a:sym typeface="Maven Pro Medium"/>
              </a:rPr>
              <a:t>SAVIVALDYBĖS ŠVIETIMO PAGALBOS ĮSTAIGOS VEIKLOS ĮSIVERTINIMO KRITERIJAI </a:t>
            </a:r>
            <a:endParaRPr>
              <a:latin typeface="Maven Pro Medium"/>
              <a:ea typeface="Maven Pro Medium"/>
              <a:cs typeface="Maven Pro Medium"/>
              <a:sym typeface="Maven Pro Medium"/>
            </a:endParaRPr>
          </a:p>
          <a:p>
            <a:pPr indent="-317500" lvl="0" marL="457200" rtl="0" algn="l">
              <a:spcBef>
                <a:spcPts val="0"/>
              </a:spcBef>
              <a:spcAft>
                <a:spcPts val="0"/>
              </a:spcAft>
              <a:buClr>
                <a:srgbClr val="FF9933"/>
              </a:buClr>
              <a:buSzPts val="1400"/>
              <a:buFont typeface="Maven Pro Medium"/>
              <a:buChar char="●"/>
            </a:pPr>
            <a:r>
              <a:rPr lang="lt">
                <a:solidFill>
                  <a:srgbClr val="FF9933"/>
                </a:solidFill>
                <a:latin typeface="Maven Pro Medium"/>
                <a:ea typeface="Maven Pro Medium"/>
                <a:cs typeface="Maven Pro Medium"/>
                <a:sym typeface="Maven Pro Medium"/>
              </a:rPr>
              <a:t>MOKYKLOS ATNAUJINTO UGDYMO TURINIO ĮGYVENDINIMO KOMANDOS VEIKLOS ĮSIVERTINIMO KRITERIJAI</a:t>
            </a:r>
            <a:endParaRPr>
              <a:solidFill>
                <a:srgbClr val="FF9933"/>
              </a:solidFill>
              <a:latin typeface="Maven Pro Medium"/>
              <a:ea typeface="Maven Pro Medium"/>
              <a:cs typeface="Maven Pro Medium"/>
              <a:sym typeface="Maven Pro Medium"/>
            </a:endParaRPr>
          </a:p>
        </p:txBody>
      </p:sp>
      <p:sp>
        <p:nvSpPr>
          <p:cNvPr id="410" name="Google Shape;410;g179e4f6f7a3_0_1448"/>
          <p:cNvSpPr txBox="1"/>
          <p:nvPr/>
        </p:nvSpPr>
        <p:spPr>
          <a:xfrm>
            <a:off x="5052650" y="4101800"/>
            <a:ext cx="3947100" cy="600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lt" sz="900" u="sng">
                <a:solidFill>
                  <a:schemeClr val="hlink"/>
                </a:solidFill>
                <a:hlinkClick r:id="rId4"/>
              </a:rPr>
              <a:t>https://www.mokykla2030.lt/wp-content/uploads/2021/10/PASIRENGIMO-DIEGTI-ATNAUJINTAS-BENDRASIAS-PROGRAMAS-ISIVERTINIMO-KRITERIJAI_v13-su-priedais.pdf</a:t>
            </a:r>
            <a:r>
              <a:rPr lang="lt" sz="900"/>
              <a:t> </a:t>
            </a:r>
            <a:endParaRPr sz="900"/>
          </a:p>
        </p:txBody>
      </p:sp>
      <p:pic>
        <p:nvPicPr>
          <p:cNvPr id="411" name="Google Shape;411;g179e4f6f7a3_0_1448"/>
          <p:cNvPicPr preferRelativeResize="0"/>
          <p:nvPr/>
        </p:nvPicPr>
        <p:blipFill rotWithShape="1">
          <a:blip r:embed="rId5">
            <a:alphaModFix/>
          </a:blip>
          <a:srcRect b="0" l="0" r="0" t="0"/>
          <a:stretch/>
        </p:blipFill>
        <p:spPr>
          <a:xfrm rot="-2700000">
            <a:off x="4547085" y="4567066"/>
            <a:ext cx="543929" cy="541126"/>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5" name="Shape 415"/>
        <p:cNvGrpSpPr/>
        <p:nvPr/>
      </p:nvGrpSpPr>
      <p:grpSpPr>
        <a:xfrm>
          <a:off x="0" y="0"/>
          <a:ext cx="0" cy="0"/>
          <a:chOff x="0" y="0"/>
          <a:chExt cx="0" cy="0"/>
        </a:xfrm>
      </p:grpSpPr>
      <p:sp>
        <p:nvSpPr>
          <p:cNvPr id="416" name="Google Shape;416;g179e4f6f7a3_0_1457"/>
          <p:cNvSpPr txBox="1"/>
          <p:nvPr>
            <p:ph type="title"/>
          </p:nvPr>
        </p:nvSpPr>
        <p:spPr>
          <a:xfrm>
            <a:off x="1329075" y="333175"/>
            <a:ext cx="7030500" cy="9993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2800"/>
              <a:buNone/>
            </a:pPr>
            <a:r>
              <a:rPr lang="lt"/>
              <a:t>Savirefleksija mokyklai</a:t>
            </a:r>
            <a:endParaRPr/>
          </a:p>
        </p:txBody>
      </p:sp>
      <p:sp>
        <p:nvSpPr>
          <p:cNvPr id="417" name="Google Shape;417;g179e4f6f7a3_0_1457"/>
          <p:cNvSpPr txBox="1"/>
          <p:nvPr>
            <p:ph idx="12" type="sldNum"/>
          </p:nvPr>
        </p:nvSpPr>
        <p:spPr>
          <a:xfrm>
            <a:off x="8451046" y="4736976"/>
            <a:ext cx="548700" cy="393600"/>
          </a:xfrm>
          <a:prstGeom prst="rect">
            <a:avLst/>
          </a:prstGeom>
          <a:noFill/>
          <a:ln>
            <a:noFill/>
          </a:ln>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lt"/>
              <a:t>‹#›</a:t>
            </a:fld>
            <a:endParaRPr/>
          </a:p>
        </p:txBody>
      </p:sp>
      <p:pic>
        <p:nvPicPr>
          <p:cNvPr id="418" name="Google Shape;418;g179e4f6f7a3_0_1457"/>
          <p:cNvPicPr preferRelativeResize="0"/>
          <p:nvPr/>
        </p:nvPicPr>
        <p:blipFill rotWithShape="1">
          <a:blip r:embed="rId3">
            <a:alphaModFix/>
          </a:blip>
          <a:srcRect b="0" l="0" r="0" t="0"/>
          <a:stretch/>
        </p:blipFill>
        <p:spPr>
          <a:xfrm>
            <a:off x="1408575" y="922550"/>
            <a:ext cx="6501976" cy="388742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2" name="Shape 422"/>
        <p:cNvGrpSpPr/>
        <p:nvPr/>
      </p:nvGrpSpPr>
      <p:grpSpPr>
        <a:xfrm>
          <a:off x="0" y="0"/>
          <a:ext cx="0" cy="0"/>
          <a:chOff x="0" y="0"/>
          <a:chExt cx="0" cy="0"/>
        </a:xfrm>
      </p:grpSpPr>
      <p:sp>
        <p:nvSpPr>
          <p:cNvPr id="423" name="Google Shape;423;g179e4f6f7a3_0_1464"/>
          <p:cNvSpPr txBox="1"/>
          <p:nvPr>
            <p:ph type="title"/>
          </p:nvPr>
        </p:nvSpPr>
        <p:spPr>
          <a:xfrm>
            <a:off x="1303800" y="598575"/>
            <a:ext cx="7030500" cy="9993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2800"/>
              <a:buNone/>
            </a:pPr>
            <a:r>
              <a:t/>
            </a:r>
            <a:endParaRPr/>
          </a:p>
        </p:txBody>
      </p:sp>
      <p:sp>
        <p:nvSpPr>
          <p:cNvPr id="424" name="Google Shape;424;g179e4f6f7a3_0_1464"/>
          <p:cNvSpPr txBox="1"/>
          <p:nvPr>
            <p:ph idx="1" type="body"/>
          </p:nvPr>
        </p:nvSpPr>
        <p:spPr>
          <a:xfrm>
            <a:off x="1303800" y="1990050"/>
            <a:ext cx="7030500" cy="25416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200"/>
              </a:spcAft>
              <a:buSzPts val="1300"/>
              <a:buNone/>
            </a:pPr>
            <a:r>
              <a:t/>
            </a:r>
            <a:endParaRPr/>
          </a:p>
        </p:txBody>
      </p:sp>
      <p:sp>
        <p:nvSpPr>
          <p:cNvPr id="425" name="Google Shape;425;g179e4f6f7a3_0_1464"/>
          <p:cNvSpPr txBox="1"/>
          <p:nvPr>
            <p:ph idx="12" type="sldNum"/>
          </p:nvPr>
        </p:nvSpPr>
        <p:spPr>
          <a:xfrm>
            <a:off x="8451046" y="4736976"/>
            <a:ext cx="548700" cy="393600"/>
          </a:xfrm>
          <a:prstGeom prst="rect">
            <a:avLst/>
          </a:prstGeom>
          <a:noFill/>
          <a:ln>
            <a:noFill/>
          </a:ln>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lt"/>
              <a:t>‹#›</a:t>
            </a:fld>
            <a:endParaRPr/>
          </a:p>
        </p:txBody>
      </p:sp>
      <p:pic>
        <p:nvPicPr>
          <p:cNvPr id="426" name="Google Shape;426;g179e4f6f7a3_0_1464"/>
          <p:cNvPicPr preferRelativeResize="0"/>
          <p:nvPr/>
        </p:nvPicPr>
        <p:blipFill rotWithShape="1">
          <a:blip r:embed="rId3">
            <a:alphaModFix/>
          </a:blip>
          <a:srcRect b="0" l="0" r="0" t="0"/>
          <a:stretch/>
        </p:blipFill>
        <p:spPr>
          <a:xfrm>
            <a:off x="703200" y="218575"/>
            <a:ext cx="7737599" cy="48197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0" name="Shape 430"/>
        <p:cNvGrpSpPr/>
        <p:nvPr/>
      </p:nvGrpSpPr>
      <p:grpSpPr>
        <a:xfrm>
          <a:off x="0" y="0"/>
          <a:ext cx="0" cy="0"/>
          <a:chOff x="0" y="0"/>
          <a:chExt cx="0" cy="0"/>
        </a:xfrm>
      </p:grpSpPr>
      <p:sp>
        <p:nvSpPr>
          <p:cNvPr id="431" name="Google Shape;431;g179e4f6f7a3_0_1471"/>
          <p:cNvSpPr txBox="1"/>
          <p:nvPr>
            <p:ph type="title"/>
          </p:nvPr>
        </p:nvSpPr>
        <p:spPr>
          <a:xfrm>
            <a:off x="1303800" y="598575"/>
            <a:ext cx="7030500" cy="9993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2800"/>
              <a:buNone/>
            </a:pPr>
            <a:r>
              <a:t/>
            </a:r>
            <a:endParaRPr/>
          </a:p>
        </p:txBody>
      </p:sp>
      <p:sp>
        <p:nvSpPr>
          <p:cNvPr id="432" name="Google Shape;432;g179e4f6f7a3_0_1471"/>
          <p:cNvSpPr txBox="1"/>
          <p:nvPr>
            <p:ph idx="1" type="body"/>
          </p:nvPr>
        </p:nvSpPr>
        <p:spPr>
          <a:xfrm>
            <a:off x="1303800" y="1990050"/>
            <a:ext cx="7030500" cy="25416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200"/>
              </a:spcAft>
              <a:buSzPts val="1300"/>
              <a:buNone/>
            </a:pPr>
            <a:r>
              <a:t/>
            </a:r>
            <a:endParaRPr/>
          </a:p>
        </p:txBody>
      </p:sp>
      <p:sp>
        <p:nvSpPr>
          <p:cNvPr id="433" name="Google Shape;433;g179e4f6f7a3_0_1471"/>
          <p:cNvSpPr txBox="1"/>
          <p:nvPr>
            <p:ph idx="12" type="sldNum"/>
          </p:nvPr>
        </p:nvSpPr>
        <p:spPr>
          <a:xfrm>
            <a:off x="8451046" y="4736976"/>
            <a:ext cx="548700" cy="393600"/>
          </a:xfrm>
          <a:prstGeom prst="rect">
            <a:avLst/>
          </a:prstGeom>
          <a:noFill/>
          <a:ln>
            <a:noFill/>
          </a:ln>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lt"/>
              <a:t>‹#›</a:t>
            </a:fld>
            <a:endParaRPr/>
          </a:p>
        </p:txBody>
      </p:sp>
      <p:pic>
        <p:nvPicPr>
          <p:cNvPr id="434" name="Google Shape;434;g179e4f6f7a3_0_1471"/>
          <p:cNvPicPr preferRelativeResize="0"/>
          <p:nvPr/>
        </p:nvPicPr>
        <p:blipFill rotWithShape="1">
          <a:blip r:embed="rId3">
            <a:alphaModFix/>
          </a:blip>
          <a:srcRect b="0" l="0" r="0" t="0"/>
          <a:stretch/>
        </p:blipFill>
        <p:spPr>
          <a:xfrm>
            <a:off x="321075" y="598575"/>
            <a:ext cx="8611900" cy="40107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8" name="Shape 438"/>
        <p:cNvGrpSpPr/>
        <p:nvPr/>
      </p:nvGrpSpPr>
      <p:grpSpPr>
        <a:xfrm>
          <a:off x="0" y="0"/>
          <a:ext cx="0" cy="0"/>
          <a:chOff x="0" y="0"/>
          <a:chExt cx="0" cy="0"/>
        </a:xfrm>
      </p:grpSpPr>
      <p:sp>
        <p:nvSpPr>
          <p:cNvPr id="439" name="Google Shape;439;g1598da1fcbb_0_0"/>
          <p:cNvSpPr txBox="1"/>
          <p:nvPr>
            <p:ph type="title"/>
          </p:nvPr>
        </p:nvSpPr>
        <p:spPr>
          <a:xfrm>
            <a:off x="1215325" y="459575"/>
            <a:ext cx="3206700" cy="9993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lt"/>
              <a:t>Savirefleksija mokytojui</a:t>
            </a:r>
            <a:endParaRPr/>
          </a:p>
        </p:txBody>
      </p:sp>
      <p:sp>
        <p:nvSpPr>
          <p:cNvPr id="440" name="Google Shape;440;g1598da1fcbb_0_0"/>
          <p:cNvSpPr txBox="1"/>
          <p:nvPr>
            <p:ph idx="12" type="sldNum"/>
          </p:nvPr>
        </p:nvSpPr>
        <p:spPr>
          <a:xfrm>
            <a:off x="8451046" y="4736976"/>
            <a:ext cx="548700" cy="393600"/>
          </a:xfrm>
          <a:prstGeom prst="rect">
            <a:avLst/>
          </a:prstGeom>
          <a:noFill/>
          <a:ln>
            <a:noFill/>
          </a:ln>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lt"/>
              <a:t>‹#›</a:t>
            </a:fld>
            <a:endParaRPr/>
          </a:p>
        </p:txBody>
      </p:sp>
      <p:pic>
        <p:nvPicPr>
          <p:cNvPr id="441" name="Google Shape;441;g1598da1fcbb_0_0"/>
          <p:cNvPicPr preferRelativeResize="0"/>
          <p:nvPr/>
        </p:nvPicPr>
        <p:blipFill rotWithShape="1">
          <a:blip r:embed="rId3">
            <a:alphaModFix/>
          </a:blip>
          <a:srcRect b="0" l="0" r="0" t="0"/>
          <a:stretch/>
        </p:blipFill>
        <p:spPr>
          <a:xfrm>
            <a:off x="3993475" y="152400"/>
            <a:ext cx="4208325" cy="4838700"/>
          </a:xfrm>
          <a:prstGeom prst="rect">
            <a:avLst/>
          </a:prstGeom>
          <a:noFill/>
          <a:ln>
            <a:noFill/>
          </a:ln>
        </p:spPr>
      </p:pic>
      <p:pic>
        <p:nvPicPr>
          <p:cNvPr id="442" name="Google Shape;442;g1598da1fcbb_0_0"/>
          <p:cNvPicPr preferRelativeResize="0"/>
          <p:nvPr/>
        </p:nvPicPr>
        <p:blipFill rotWithShape="1">
          <a:blip r:embed="rId4">
            <a:alphaModFix/>
          </a:blip>
          <a:srcRect b="0" l="0" r="0" t="0"/>
          <a:stretch/>
        </p:blipFill>
        <p:spPr>
          <a:xfrm>
            <a:off x="1124775" y="2300075"/>
            <a:ext cx="1655500" cy="181167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6" name="Shape 446"/>
        <p:cNvGrpSpPr/>
        <p:nvPr/>
      </p:nvGrpSpPr>
      <p:grpSpPr>
        <a:xfrm>
          <a:off x="0" y="0"/>
          <a:ext cx="0" cy="0"/>
          <a:chOff x="0" y="0"/>
          <a:chExt cx="0" cy="0"/>
        </a:xfrm>
      </p:grpSpPr>
      <p:sp>
        <p:nvSpPr>
          <p:cNvPr id="447" name="Google Shape;447;g17b28f2075e_0_819"/>
          <p:cNvSpPr txBox="1"/>
          <p:nvPr>
            <p:ph type="title"/>
          </p:nvPr>
        </p:nvSpPr>
        <p:spPr>
          <a:xfrm>
            <a:off x="1420550" y="553050"/>
            <a:ext cx="7030500" cy="9993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2800"/>
              <a:buNone/>
            </a:pPr>
            <a:r>
              <a:rPr lang="lt" sz="2400"/>
              <a:t>Kaip sudaryti sąlygas UTA diegimui</a:t>
            </a:r>
            <a:endParaRPr sz="2400"/>
          </a:p>
        </p:txBody>
      </p:sp>
      <p:sp>
        <p:nvSpPr>
          <p:cNvPr id="448" name="Google Shape;448;g17b28f2075e_0_819"/>
          <p:cNvSpPr txBox="1"/>
          <p:nvPr>
            <p:ph idx="1" type="body"/>
          </p:nvPr>
        </p:nvSpPr>
        <p:spPr>
          <a:xfrm>
            <a:off x="405175" y="1552350"/>
            <a:ext cx="8268900" cy="1642500"/>
          </a:xfrm>
          <a:prstGeom prst="rect">
            <a:avLst/>
          </a:prstGeom>
          <a:noFill/>
          <a:ln>
            <a:noFill/>
          </a:ln>
        </p:spPr>
        <p:txBody>
          <a:bodyPr anchorCtr="0" anchor="t" bIns="91425" lIns="91425" spcFirstLastPara="1" rIns="91425" wrap="square" tIns="91425">
            <a:noAutofit/>
          </a:bodyPr>
          <a:lstStyle/>
          <a:p>
            <a:pPr indent="-355600" lvl="0" marL="457200" marR="88900" rtl="0" algn="l">
              <a:lnSpc>
                <a:spcPct val="115000"/>
              </a:lnSpc>
              <a:spcBef>
                <a:spcPts val="0"/>
              </a:spcBef>
              <a:spcAft>
                <a:spcPts val="0"/>
              </a:spcAft>
              <a:buClr>
                <a:srgbClr val="FF9933"/>
              </a:buClr>
              <a:buSzPts val="2000"/>
              <a:buChar char="●"/>
            </a:pPr>
            <a:r>
              <a:rPr b="1" lang="lt" sz="2000">
                <a:solidFill>
                  <a:srgbClr val="2D857F"/>
                </a:solidFill>
                <a:latin typeface="Arial"/>
                <a:ea typeface="Arial"/>
                <a:cs typeface="Arial"/>
                <a:sym typeface="Arial"/>
              </a:rPr>
              <a:t>Kvalifikacijos tobulinimas</a:t>
            </a:r>
            <a:r>
              <a:rPr lang="lt" sz="2000">
                <a:solidFill>
                  <a:srgbClr val="000000"/>
                </a:solidFill>
                <a:latin typeface="Arial"/>
                <a:ea typeface="Arial"/>
                <a:cs typeface="Arial"/>
                <a:sym typeface="Arial"/>
              </a:rPr>
              <a:t> </a:t>
            </a:r>
            <a:r>
              <a:rPr lang="lt" sz="1600">
                <a:solidFill>
                  <a:srgbClr val="000000"/>
                </a:solidFill>
                <a:latin typeface="Arial"/>
                <a:ea typeface="Arial"/>
                <a:cs typeface="Arial"/>
                <a:sym typeface="Arial"/>
              </a:rPr>
              <a:t>(švietimo pagalbos įstaigų misija, formos: seminarai, konferencijos, </a:t>
            </a:r>
            <a:r>
              <a:rPr b="1" lang="lt" sz="1600">
                <a:solidFill>
                  <a:srgbClr val="FF9933"/>
                </a:solidFill>
                <a:latin typeface="Arial"/>
                <a:ea typeface="Arial"/>
                <a:cs typeface="Arial"/>
                <a:sym typeface="Arial"/>
              </a:rPr>
              <a:t>kūrybinės dirbtuvės,</a:t>
            </a:r>
            <a:r>
              <a:rPr lang="lt" sz="1600">
                <a:solidFill>
                  <a:srgbClr val="000000"/>
                </a:solidFill>
                <a:latin typeface="Arial"/>
                <a:ea typeface="Arial"/>
                <a:cs typeface="Arial"/>
                <a:sym typeface="Arial"/>
              </a:rPr>
              <a:t> bendradarbiavimo tinklai ir kt.).</a:t>
            </a:r>
            <a:endParaRPr sz="1600">
              <a:solidFill>
                <a:srgbClr val="42BA97"/>
              </a:solidFill>
              <a:latin typeface="Arial"/>
              <a:ea typeface="Arial"/>
              <a:cs typeface="Arial"/>
              <a:sym typeface="Arial"/>
            </a:endParaRPr>
          </a:p>
          <a:p>
            <a:pPr indent="-355600" lvl="0" marL="457200" marR="88900" rtl="0" algn="l">
              <a:lnSpc>
                <a:spcPct val="115000"/>
              </a:lnSpc>
              <a:spcBef>
                <a:spcPts val="0"/>
              </a:spcBef>
              <a:spcAft>
                <a:spcPts val="0"/>
              </a:spcAft>
              <a:buClr>
                <a:srgbClr val="FF9933"/>
              </a:buClr>
              <a:buSzPts val="2000"/>
              <a:buChar char="●"/>
            </a:pPr>
            <a:r>
              <a:rPr b="1" lang="lt" sz="2000">
                <a:solidFill>
                  <a:srgbClr val="2D857F"/>
                </a:solidFill>
                <a:latin typeface="Arial"/>
                <a:ea typeface="Arial"/>
                <a:cs typeface="Arial"/>
                <a:sym typeface="Arial"/>
              </a:rPr>
              <a:t>Ugdymo priemonių ir aplinkų atnaujinimas</a:t>
            </a:r>
            <a:r>
              <a:rPr lang="lt" sz="2000">
                <a:solidFill>
                  <a:srgbClr val="000000"/>
                </a:solidFill>
                <a:latin typeface="Arial"/>
                <a:ea typeface="Arial"/>
                <a:cs typeface="Arial"/>
                <a:sym typeface="Arial"/>
              </a:rPr>
              <a:t> </a:t>
            </a:r>
            <a:r>
              <a:rPr lang="lt" sz="1600">
                <a:solidFill>
                  <a:srgbClr val="000000"/>
                </a:solidFill>
                <a:latin typeface="Arial"/>
                <a:ea typeface="Arial"/>
                <a:cs typeface="Arial"/>
                <a:sym typeface="Arial"/>
              </a:rPr>
              <a:t>(nacionalinis, savivaldybės, mokyklos vaidmuo).</a:t>
            </a:r>
            <a:endParaRPr sz="1600">
              <a:solidFill>
                <a:srgbClr val="000000"/>
              </a:solidFill>
              <a:latin typeface="Arial"/>
              <a:ea typeface="Arial"/>
              <a:cs typeface="Arial"/>
              <a:sym typeface="Arial"/>
            </a:endParaRPr>
          </a:p>
          <a:p>
            <a:pPr indent="-355600" lvl="0" marL="457200" marR="88900" rtl="0" algn="l">
              <a:lnSpc>
                <a:spcPct val="115000"/>
              </a:lnSpc>
              <a:spcBef>
                <a:spcPts val="0"/>
              </a:spcBef>
              <a:spcAft>
                <a:spcPts val="0"/>
              </a:spcAft>
              <a:buClr>
                <a:srgbClr val="FF9933"/>
              </a:buClr>
              <a:buSzPts val="2000"/>
              <a:buChar char="●"/>
            </a:pPr>
            <a:r>
              <a:rPr b="1" lang="lt" sz="2000">
                <a:solidFill>
                  <a:srgbClr val="2D857F"/>
                </a:solidFill>
                <a:latin typeface="Arial"/>
                <a:ea typeface="Arial"/>
                <a:cs typeface="Arial"/>
                <a:sym typeface="Arial"/>
              </a:rPr>
              <a:t>Specialistų užtikrinimas, pritraukimas </a:t>
            </a:r>
            <a:r>
              <a:rPr lang="lt" sz="1600">
                <a:solidFill>
                  <a:srgbClr val="000000"/>
                </a:solidFill>
                <a:latin typeface="Arial"/>
                <a:ea typeface="Arial"/>
                <a:cs typeface="Arial"/>
                <a:sym typeface="Arial"/>
              </a:rPr>
              <a:t>(savivaldybės, mokyklos specialistų pritraukimo strategija, priemonės).</a:t>
            </a:r>
            <a:endParaRPr sz="1600">
              <a:solidFill>
                <a:srgbClr val="000000"/>
              </a:solidFill>
              <a:latin typeface="Arial"/>
              <a:ea typeface="Arial"/>
              <a:cs typeface="Arial"/>
              <a:sym typeface="Arial"/>
            </a:endParaRPr>
          </a:p>
          <a:p>
            <a:pPr indent="-355600" lvl="0" marL="457200" marR="88900" rtl="0" algn="l">
              <a:lnSpc>
                <a:spcPct val="115000"/>
              </a:lnSpc>
              <a:spcBef>
                <a:spcPts val="0"/>
              </a:spcBef>
              <a:spcAft>
                <a:spcPts val="0"/>
              </a:spcAft>
              <a:buClr>
                <a:srgbClr val="FF9933"/>
              </a:buClr>
              <a:buSzPts val="2000"/>
              <a:buChar char="●"/>
            </a:pPr>
            <a:r>
              <a:rPr b="1" lang="lt" sz="2000">
                <a:solidFill>
                  <a:srgbClr val="2D857F"/>
                </a:solidFill>
                <a:latin typeface="Arial"/>
                <a:ea typeface="Arial"/>
                <a:cs typeface="Arial"/>
                <a:sym typeface="Arial"/>
              </a:rPr>
              <a:t>Komunikacijos ir socialinės partnerystės planas</a:t>
            </a:r>
            <a:r>
              <a:rPr lang="lt" sz="2000">
                <a:solidFill>
                  <a:srgbClr val="000000"/>
                </a:solidFill>
                <a:latin typeface="Arial"/>
                <a:ea typeface="Arial"/>
                <a:cs typeface="Arial"/>
                <a:sym typeface="Arial"/>
              </a:rPr>
              <a:t>. </a:t>
            </a:r>
            <a:endParaRPr sz="2000">
              <a:solidFill>
                <a:srgbClr val="000000"/>
              </a:solidFill>
              <a:latin typeface="Arial"/>
              <a:ea typeface="Arial"/>
              <a:cs typeface="Arial"/>
              <a:sym typeface="Arial"/>
            </a:endParaRPr>
          </a:p>
        </p:txBody>
      </p:sp>
      <p:sp>
        <p:nvSpPr>
          <p:cNvPr id="449" name="Google Shape;449;g17b28f2075e_0_819"/>
          <p:cNvSpPr txBox="1"/>
          <p:nvPr>
            <p:ph idx="12" type="sldNum"/>
          </p:nvPr>
        </p:nvSpPr>
        <p:spPr>
          <a:xfrm>
            <a:off x="8451046" y="4736976"/>
            <a:ext cx="548700" cy="393600"/>
          </a:xfrm>
          <a:prstGeom prst="rect">
            <a:avLst/>
          </a:prstGeom>
          <a:noFill/>
          <a:ln>
            <a:noFill/>
          </a:ln>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lt"/>
              <a:t>‹#›</a:t>
            </a:fld>
            <a:endParaRPr/>
          </a:p>
        </p:txBody>
      </p:sp>
      <p:sp>
        <p:nvSpPr>
          <p:cNvPr id="450" name="Google Shape;450;g17b28f2075e_0_819"/>
          <p:cNvSpPr txBox="1"/>
          <p:nvPr/>
        </p:nvSpPr>
        <p:spPr>
          <a:xfrm>
            <a:off x="1420550" y="4044275"/>
            <a:ext cx="7359600" cy="692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100"/>
              <a:buFont typeface="Arial"/>
              <a:buNone/>
            </a:pPr>
            <a:r>
              <a:rPr b="1" i="0" lang="lt" sz="1100" u="none" cap="none" strike="noStrike">
                <a:solidFill>
                  <a:srgbClr val="000000"/>
                </a:solidFill>
                <a:latin typeface="Arial"/>
                <a:ea typeface="Arial"/>
                <a:cs typeface="Arial"/>
                <a:sym typeface="Arial"/>
              </a:rPr>
              <a:t>Komunikacijo plano mokyklai pavyzdys: </a:t>
            </a:r>
            <a:r>
              <a:rPr b="0" i="0" lang="lt" sz="1100" u="sng" cap="none" strike="noStrike">
                <a:solidFill>
                  <a:schemeClr val="hlink"/>
                </a:solidFill>
                <a:latin typeface="Arial"/>
                <a:ea typeface="Arial"/>
                <a:cs typeface="Arial"/>
                <a:sym typeface="Arial"/>
                <a:hlinkClick r:id="rId3"/>
              </a:rPr>
              <a:t>https://docs.google.com/spreadsheets/d/1Dv3ELJlaSRi339M_XoUdnTspNrCgCc8-/edit?usp=sharing&amp;ouid=101040787861246623766&amp;rtpof=true&amp;sd=true</a:t>
            </a:r>
            <a:r>
              <a:rPr b="0" i="0" lang="lt" sz="1100" u="none" cap="none" strike="noStrike">
                <a:solidFill>
                  <a:srgbClr val="000000"/>
                </a:solidFill>
                <a:latin typeface="Arial"/>
                <a:ea typeface="Arial"/>
                <a:cs typeface="Arial"/>
                <a:sym typeface="Arial"/>
              </a:rPr>
              <a:t> </a:t>
            </a:r>
            <a:r>
              <a:rPr b="0" i="0" lang="lt" sz="1100" u="none" cap="none" strike="noStrike">
                <a:solidFill>
                  <a:schemeClr val="accent1"/>
                </a:solidFill>
                <a:latin typeface="Arial"/>
                <a:ea typeface="Arial"/>
                <a:cs typeface="Arial"/>
                <a:sym typeface="Arial"/>
              </a:rPr>
              <a:t> </a:t>
            </a:r>
            <a:endParaRPr b="0" i="0" sz="1100" u="none" cap="none" strike="noStrike">
              <a:solidFill>
                <a:schemeClr val="accent1"/>
              </a:solidFill>
              <a:latin typeface="Arial"/>
              <a:ea typeface="Arial"/>
              <a:cs typeface="Arial"/>
              <a:sym typeface="Arial"/>
            </a:endParaRPr>
          </a:p>
        </p:txBody>
      </p:sp>
      <p:pic>
        <p:nvPicPr>
          <p:cNvPr id="451" name="Google Shape;451;g17b28f2075e_0_819"/>
          <p:cNvPicPr preferRelativeResize="0"/>
          <p:nvPr/>
        </p:nvPicPr>
        <p:blipFill rotWithShape="1">
          <a:blip r:embed="rId4">
            <a:alphaModFix/>
          </a:blip>
          <a:srcRect b="0" l="0" r="0" t="0"/>
          <a:stretch/>
        </p:blipFill>
        <p:spPr>
          <a:xfrm>
            <a:off x="586000" y="4044283"/>
            <a:ext cx="665524" cy="662092"/>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5" name="Shape 455"/>
        <p:cNvGrpSpPr/>
        <p:nvPr/>
      </p:nvGrpSpPr>
      <p:grpSpPr>
        <a:xfrm>
          <a:off x="0" y="0"/>
          <a:ext cx="0" cy="0"/>
          <a:chOff x="0" y="0"/>
          <a:chExt cx="0" cy="0"/>
        </a:xfrm>
      </p:grpSpPr>
      <p:sp>
        <p:nvSpPr>
          <p:cNvPr id="456" name="Google Shape;456;g179e4f6f7a3_0_1484"/>
          <p:cNvSpPr txBox="1"/>
          <p:nvPr>
            <p:ph type="title"/>
          </p:nvPr>
        </p:nvSpPr>
        <p:spPr>
          <a:xfrm>
            <a:off x="625300" y="2072100"/>
            <a:ext cx="2508000" cy="9993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lt"/>
              <a:t>Socialinė partnerystė - tinklaveika</a:t>
            </a:r>
            <a:endParaRPr/>
          </a:p>
        </p:txBody>
      </p:sp>
      <p:sp>
        <p:nvSpPr>
          <p:cNvPr id="457" name="Google Shape;457;g179e4f6f7a3_0_1484"/>
          <p:cNvSpPr txBox="1"/>
          <p:nvPr>
            <p:ph idx="12" type="sldNum"/>
          </p:nvPr>
        </p:nvSpPr>
        <p:spPr>
          <a:xfrm>
            <a:off x="8451046" y="4736976"/>
            <a:ext cx="548700" cy="393600"/>
          </a:xfrm>
          <a:prstGeom prst="rect">
            <a:avLst/>
          </a:prstGeom>
          <a:noFill/>
          <a:ln>
            <a:noFill/>
          </a:ln>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lt"/>
              <a:t>‹#›</a:t>
            </a:fld>
            <a:endParaRPr/>
          </a:p>
        </p:txBody>
      </p:sp>
      <p:pic>
        <p:nvPicPr>
          <p:cNvPr id="458" name="Google Shape;458;g179e4f6f7a3_0_1484"/>
          <p:cNvPicPr preferRelativeResize="0"/>
          <p:nvPr/>
        </p:nvPicPr>
        <p:blipFill rotWithShape="1">
          <a:blip r:embed="rId3">
            <a:alphaModFix/>
          </a:blip>
          <a:srcRect b="0" l="0" r="0" t="0"/>
          <a:stretch/>
        </p:blipFill>
        <p:spPr>
          <a:xfrm>
            <a:off x="3166600" y="130575"/>
            <a:ext cx="5251149" cy="488235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2" name="Shape 462"/>
        <p:cNvGrpSpPr/>
        <p:nvPr/>
      </p:nvGrpSpPr>
      <p:grpSpPr>
        <a:xfrm>
          <a:off x="0" y="0"/>
          <a:ext cx="0" cy="0"/>
          <a:chOff x="0" y="0"/>
          <a:chExt cx="0" cy="0"/>
        </a:xfrm>
      </p:grpSpPr>
      <p:sp>
        <p:nvSpPr>
          <p:cNvPr id="463" name="Google Shape;463;g23c53581607_0_0"/>
          <p:cNvSpPr txBox="1"/>
          <p:nvPr>
            <p:ph type="title"/>
          </p:nvPr>
        </p:nvSpPr>
        <p:spPr>
          <a:xfrm>
            <a:off x="1303800" y="446800"/>
            <a:ext cx="7030500" cy="9993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2800"/>
              <a:buNone/>
            </a:pPr>
            <a:r>
              <a:rPr lang="lt"/>
              <a:t>M. Fullan’as</a:t>
            </a:r>
            <a:endParaRPr/>
          </a:p>
        </p:txBody>
      </p:sp>
      <p:sp>
        <p:nvSpPr>
          <p:cNvPr id="464" name="Google Shape;464;g23c53581607_0_0"/>
          <p:cNvSpPr txBox="1"/>
          <p:nvPr>
            <p:ph idx="1" type="body"/>
          </p:nvPr>
        </p:nvSpPr>
        <p:spPr>
          <a:xfrm>
            <a:off x="764150" y="1669650"/>
            <a:ext cx="5447400" cy="2541600"/>
          </a:xfrm>
          <a:prstGeom prst="rect">
            <a:avLst/>
          </a:prstGeom>
          <a:noFill/>
          <a:ln>
            <a:noFill/>
          </a:ln>
        </p:spPr>
        <p:txBody>
          <a:bodyPr anchorCtr="0" anchor="t" bIns="91425" lIns="91425" spcFirstLastPara="1" rIns="91425" wrap="square" tIns="91425">
            <a:normAutofit lnSpcReduction="20000"/>
          </a:bodyPr>
          <a:lstStyle/>
          <a:p>
            <a:pPr indent="0" lvl="0" marL="0" rtl="0" algn="just">
              <a:lnSpc>
                <a:spcPct val="115000"/>
              </a:lnSpc>
              <a:spcBef>
                <a:spcPts val="0"/>
              </a:spcBef>
              <a:spcAft>
                <a:spcPts val="0"/>
              </a:spcAft>
              <a:buSzPts val="1300"/>
              <a:buNone/>
            </a:pPr>
            <a:r>
              <a:rPr lang="lt" sz="2000"/>
              <a:t>Kaitos procese turi dalyvauti visi. Kaita yra pernelyg sudėtingas procesas, kad ją būtų galima patikėti ekspertams ar pavieniams asmenims. Kaitoje turi dalyvauti kiekvienas vienaip ar kitaip su švietimu susijęs asmuo: valdžios atstovai, mokyklų vadovai, pedagogai, moksleivių tėvai, nevyriausybinės organizacijos, verslas ir t.t.</a:t>
            </a:r>
            <a:endParaRPr sz="2000"/>
          </a:p>
        </p:txBody>
      </p:sp>
      <p:sp>
        <p:nvSpPr>
          <p:cNvPr id="465" name="Google Shape;465;g23c53581607_0_0"/>
          <p:cNvSpPr txBox="1"/>
          <p:nvPr>
            <p:ph idx="12" type="sldNum"/>
          </p:nvPr>
        </p:nvSpPr>
        <p:spPr>
          <a:xfrm>
            <a:off x="8451046" y="4736976"/>
            <a:ext cx="548700" cy="393600"/>
          </a:xfrm>
          <a:prstGeom prst="rect">
            <a:avLst/>
          </a:prstGeom>
          <a:noFill/>
          <a:ln>
            <a:noFill/>
          </a:ln>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lt"/>
              <a:t>‹#›</a:t>
            </a:fld>
            <a:endParaRPr/>
          </a:p>
        </p:txBody>
      </p:sp>
      <p:pic>
        <p:nvPicPr>
          <p:cNvPr id="466" name="Google Shape;466;g23c53581607_0_0"/>
          <p:cNvPicPr preferRelativeResize="0"/>
          <p:nvPr/>
        </p:nvPicPr>
        <p:blipFill rotWithShape="1">
          <a:blip r:embed="rId3">
            <a:alphaModFix/>
          </a:blip>
          <a:srcRect b="0" l="0" r="0" t="0"/>
          <a:stretch/>
        </p:blipFill>
        <p:spPr>
          <a:xfrm>
            <a:off x="6431400" y="1225163"/>
            <a:ext cx="2171085" cy="2986076"/>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7C0C0"/>
        </a:solidFill>
      </p:bgPr>
    </p:bg>
    <p:spTree>
      <p:nvGrpSpPr>
        <p:cNvPr id="470" name="Shape 470"/>
        <p:cNvGrpSpPr/>
        <p:nvPr/>
      </p:nvGrpSpPr>
      <p:grpSpPr>
        <a:xfrm>
          <a:off x="0" y="0"/>
          <a:ext cx="0" cy="0"/>
          <a:chOff x="0" y="0"/>
          <a:chExt cx="0" cy="0"/>
        </a:xfrm>
      </p:grpSpPr>
      <p:sp>
        <p:nvSpPr>
          <p:cNvPr id="471" name="Google Shape;471;g23e499a6939_1_279"/>
          <p:cNvSpPr txBox="1"/>
          <p:nvPr>
            <p:ph type="ctrTitle"/>
          </p:nvPr>
        </p:nvSpPr>
        <p:spPr>
          <a:xfrm>
            <a:off x="585100" y="1635300"/>
            <a:ext cx="5948400" cy="1872900"/>
          </a:xfrm>
          <a:prstGeom prst="rect">
            <a:avLst/>
          </a:prstGeom>
          <a:noFill/>
          <a:ln>
            <a:noFill/>
          </a:ln>
        </p:spPr>
        <p:txBody>
          <a:bodyPr anchorCtr="0" anchor="ctr" bIns="91425" lIns="91425" spcFirstLastPara="1" rIns="91425" wrap="square" tIns="91425">
            <a:normAutofit/>
          </a:bodyPr>
          <a:lstStyle/>
          <a:p>
            <a:pPr indent="0" lvl="0" marL="0" rtl="0" algn="l">
              <a:lnSpc>
                <a:spcPct val="100000"/>
              </a:lnSpc>
              <a:spcBef>
                <a:spcPts val="0"/>
              </a:spcBef>
              <a:spcAft>
                <a:spcPts val="0"/>
              </a:spcAft>
              <a:buSzPts val="3600"/>
              <a:buNone/>
            </a:pPr>
            <a:r>
              <a:rPr lang="lt">
                <a:solidFill>
                  <a:srgbClr val="426C6C"/>
                </a:solidFill>
              </a:rPr>
              <a:t>Mokomoji medžiaga, renginiai, informaciniai šaltiniai ir t.t.</a:t>
            </a:r>
            <a:endParaRPr sz="6000">
              <a:solidFill>
                <a:srgbClr val="426C6C"/>
              </a:solidFill>
              <a:latin typeface="Pacifico"/>
              <a:ea typeface="Pacifico"/>
              <a:cs typeface="Pacifico"/>
              <a:sym typeface="Pacifico"/>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5" name="Shape 475"/>
        <p:cNvGrpSpPr/>
        <p:nvPr/>
      </p:nvGrpSpPr>
      <p:grpSpPr>
        <a:xfrm>
          <a:off x="0" y="0"/>
          <a:ext cx="0" cy="0"/>
          <a:chOff x="0" y="0"/>
          <a:chExt cx="0" cy="0"/>
        </a:xfrm>
      </p:grpSpPr>
      <p:sp>
        <p:nvSpPr>
          <p:cNvPr id="476" name="Google Shape;476;g1c978c70783_0_0"/>
          <p:cNvSpPr txBox="1"/>
          <p:nvPr>
            <p:ph idx="12" type="sldNum"/>
          </p:nvPr>
        </p:nvSpPr>
        <p:spPr>
          <a:xfrm>
            <a:off x="8451046" y="4736976"/>
            <a:ext cx="548700" cy="393600"/>
          </a:xfrm>
          <a:prstGeom prst="rect">
            <a:avLst/>
          </a:prstGeom>
          <a:noFill/>
          <a:ln>
            <a:noFill/>
          </a:ln>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lt"/>
              <a:t>‹#›</a:t>
            </a:fld>
            <a:endParaRPr/>
          </a:p>
        </p:txBody>
      </p:sp>
      <p:sp>
        <p:nvSpPr>
          <p:cNvPr id="477" name="Google Shape;477;g1c978c70783_0_0"/>
          <p:cNvSpPr txBox="1"/>
          <p:nvPr>
            <p:ph type="title"/>
          </p:nvPr>
        </p:nvSpPr>
        <p:spPr>
          <a:xfrm>
            <a:off x="1328738" y="577903"/>
            <a:ext cx="7030500" cy="9993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2800"/>
              <a:buNone/>
            </a:pPr>
            <a:r>
              <a:rPr lang="lt" sz="2200">
                <a:solidFill>
                  <a:srgbClr val="426C6C"/>
                </a:solidFill>
              </a:rPr>
              <a:t>Bendrųjų programų įvadas ir</a:t>
            </a:r>
            <a:br>
              <a:rPr lang="lt" sz="2200">
                <a:solidFill>
                  <a:srgbClr val="426C6C"/>
                </a:solidFill>
              </a:rPr>
            </a:br>
            <a:r>
              <a:rPr lang="lt" sz="2200">
                <a:solidFill>
                  <a:srgbClr val="426C6C"/>
                </a:solidFill>
              </a:rPr>
              <a:t>Kompetencijų raidos aprašas</a:t>
            </a:r>
            <a:endParaRPr>
              <a:solidFill>
                <a:srgbClr val="426C6C"/>
              </a:solidFill>
            </a:endParaRPr>
          </a:p>
        </p:txBody>
      </p:sp>
      <p:sp>
        <p:nvSpPr>
          <p:cNvPr id="478" name="Google Shape;478;g1c978c70783_0_0"/>
          <p:cNvSpPr txBox="1"/>
          <p:nvPr/>
        </p:nvSpPr>
        <p:spPr>
          <a:xfrm>
            <a:off x="5092950" y="1728875"/>
            <a:ext cx="3906900" cy="738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lt" sz="1400" u="none" cap="none" strike="noStrike">
                <a:solidFill>
                  <a:schemeClr val="dk2"/>
                </a:solidFill>
                <a:latin typeface="Arial"/>
                <a:ea typeface="Arial"/>
                <a:cs typeface="Arial"/>
                <a:sym typeface="Arial"/>
              </a:rPr>
              <a:t>Atnaujintos BP: </a:t>
            </a:r>
            <a:r>
              <a:rPr b="0" i="0" lang="lt" sz="1400" u="sng" cap="none" strike="noStrike">
                <a:solidFill>
                  <a:schemeClr val="accent1"/>
                </a:solidFill>
                <a:latin typeface="Arial"/>
                <a:ea typeface="Arial"/>
                <a:cs typeface="Arial"/>
                <a:sym typeface="Arial"/>
                <a:hlinkClick r:id="rId3">
                  <a:extLst>
                    <a:ext uri="{A12FA001-AC4F-418D-AE19-62706E023703}">
                      <ahyp:hlinkClr val="tx"/>
                    </a:ext>
                  </a:extLst>
                </a:hlinkClick>
              </a:rPr>
              <a:t>https://www.emokykla.lt/bendrasis/bendrosios-programos/atnaujintos-bendrosios-programos</a:t>
            </a:r>
            <a:r>
              <a:rPr b="0" i="0" lang="lt" sz="1400" u="none" cap="none" strike="noStrike">
                <a:solidFill>
                  <a:schemeClr val="accent1"/>
                </a:solidFill>
                <a:latin typeface="Arial"/>
                <a:ea typeface="Arial"/>
                <a:cs typeface="Arial"/>
                <a:sym typeface="Arial"/>
              </a:rPr>
              <a:t> </a:t>
            </a:r>
            <a:endParaRPr b="0" i="0" sz="1400" u="none" cap="none" strike="noStrike">
              <a:solidFill>
                <a:schemeClr val="accent1"/>
              </a:solidFill>
              <a:latin typeface="Arial"/>
              <a:ea typeface="Arial"/>
              <a:cs typeface="Arial"/>
              <a:sym typeface="Arial"/>
            </a:endParaRPr>
          </a:p>
        </p:txBody>
      </p:sp>
      <p:pic>
        <p:nvPicPr>
          <p:cNvPr id="479" name="Google Shape;479;g1c978c70783_0_0"/>
          <p:cNvPicPr preferRelativeResize="0"/>
          <p:nvPr/>
        </p:nvPicPr>
        <p:blipFill rotWithShape="1">
          <a:blip r:embed="rId4">
            <a:alphaModFix/>
          </a:blip>
          <a:srcRect b="0" l="0" r="0" t="0"/>
          <a:stretch/>
        </p:blipFill>
        <p:spPr>
          <a:xfrm rot="-2700000">
            <a:off x="4136963" y="3974535"/>
            <a:ext cx="870074" cy="865589"/>
          </a:xfrm>
          <a:prstGeom prst="rect">
            <a:avLst/>
          </a:prstGeom>
          <a:noFill/>
          <a:ln>
            <a:noFill/>
          </a:ln>
        </p:spPr>
      </p:pic>
      <p:sp>
        <p:nvSpPr>
          <p:cNvPr id="480" name="Google Shape;480;g1c978c70783_0_0"/>
          <p:cNvSpPr txBox="1"/>
          <p:nvPr/>
        </p:nvSpPr>
        <p:spPr>
          <a:xfrm>
            <a:off x="5092950" y="2843325"/>
            <a:ext cx="3822300" cy="1046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1" i="0" lang="lt" sz="1400" u="none" cap="none" strike="noStrike">
                <a:solidFill>
                  <a:srgbClr val="000000"/>
                </a:solidFill>
                <a:latin typeface="Arial"/>
                <a:ea typeface="Arial"/>
                <a:cs typeface="Arial"/>
                <a:sym typeface="Arial"/>
              </a:rPr>
              <a:t>BP įgyvendinimo rekomendacijos. Renginių įrašai:</a:t>
            </a:r>
            <a:r>
              <a:rPr b="0" i="0" lang="lt" sz="1400" u="none" cap="none" strike="noStrike">
                <a:solidFill>
                  <a:srgbClr val="000000"/>
                </a:solidFill>
                <a:latin typeface="Arial"/>
                <a:ea typeface="Arial"/>
                <a:cs typeface="Arial"/>
                <a:sym typeface="Arial"/>
              </a:rPr>
              <a:t> </a:t>
            </a:r>
            <a:r>
              <a:rPr b="0" i="0" lang="lt" sz="1400" u="sng" cap="none" strike="noStrike">
                <a:solidFill>
                  <a:srgbClr val="2D857F"/>
                </a:solidFill>
                <a:latin typeface="Arial"/>
                <a:ea typeface="Arial"/>
                <a:cs typeface="Arial"/>
                <a:sym typeface="Arial"/>
                <a:hlinkClick r:id="rId5">
                  <a:extLst>
                    <a:ext uri="{A12FA001-AC4F-418D-AE19-62706E023703}">
                      <ahyp:hlinkClr val="tx"/>
                    </a:ext>
                  </a:extLst>
                </a:hlinkClick>
              </a:rPr>
              <a:t>https://www.youtube.com/playlist?list=PLb3M6Z90Z4rRf8MMXfrKj_2hWlkqxN9N7</a:t>
            </a:r>
            <a:r>
              <a:rPr b="0" i="0" lang="lt" sz="1400"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pic>
        <p:nvPicPr>
          <p:cNvPr id="481" name="Google Shape;481;g1c978c70783_0_0"/>
          <p:cNvPicPr preferRelativeResize="0"/>
          <p:nvPr/>
        </p:nvPicPr>
        <p:blipFill rotWithShape="1">
          <a:blip r:embed="rId6">
            <a:alphaModFix/>
          </a:blip>
          <a:srcRect b="0" l="0" r="0" t="0"/>
          <a:stretch/>
        </p:blipFill>
        <p:spPr>
          <a:xfrm>
            <a:off x="208200" y="1526625"/>
            <a:ext cx="4661001" cy="2637451"/>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5" name="Shape 485"/>
        <p:cNvGrpSpPr/>
        <p:nvPr/>
      </p:nvGrpSpPr>
      <p:grpSpPr>
        <a:xfrm>
          <a:off x="0" y="0"/>
          <a:ext cx="0" cy="0"/>
          <a:chOff x="0" y="0"/>
          <a:chExt cx="0" cy="0"/>
        </a:xfrm>
      </p:grpSpPr>
      <p:sp>
        <p:nvSpPr>
          <p:cNvPr id="486" name="Google Shape;486;g1c978c70783_0_9"/>
          <p:cNvSpPr txBox="1"/>
          <p:nvPr>
            <p:ph type="title"/>
          </p:nvPr>
        </p:nvSpPr>
        <p:spPr>
          <a:xfrm>
            <a:off x="1265875" y="586675"/>
            <a:ext cx="7479300" cy="9993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15000"/>
              </a:lnSpc>
              <a:spcBef>
                <a:spcPts val="0"/>
              </a:spcBef>
              <a:spcAft>
                <a:spcPts val="0"/>
              </a:spcAft>
              <a:buNone/>
            </a:pPr>
            <a:r>
              <a:rPr lang="lt" sz="2300">
                <a:solidFill>
                  <a:srgbClr val="0F0F0F"/>
                </a:solidFill>
                <a:highlight>
                  <a:srgbClr val="FFFFFF"/>
                </a:highlight>
                <a:latin typeface="Roboto"/>
                <a:ea typeface="Roboto"/>
                <a:cs typeface="Roboto"/>
                <a:sym typeface="Roboto"/>
              </a:rPr>
              <a:t>Pasirengimas diegti atnaujintas ugdymo programas iš arčiau: pokyčiai, pagalba, patirtis</a:t>
            </a:r>
            <a:endParaRPr sz="2300">
              <a:solidFill>
                <a:srgbClr val="0F0F0F"/>
              </a:solidFill>
              <a:highlight>
                <a:srgbClr val="FFFFFF"/>
              </a:highlight>
              <a:latin typeface="Roboto"/>
              <a:ea typeface="Roboto"/>
              <a:cs typeface="Roboto"/>
              <a:sym typeface="Roboto"/>
            </a:endParaRPr>
          </a:p>
          <a:p>
            <a:pPr indent="0" lvl="0" marL="0" rtl="0" algn="l">
              <a:lnSpc>
                <a:spcPct val="100000"/>
              </a:lnSpc>
              <a:spcBef>
                <a:spcPts val="0"/>
              </a:spcBef>
              <a:spcAft>
                <a:spcPts val="0"/>
              </a:spcAft>
              <a:buSzPct val="121739"/>
              <a:buNone/>
            </a:pPr>
            <a:r>
              <a:t/>
            </a:r>
            <a:endParaRPr sz="2300"/>
          </a:p>
        </p:txBody>
      </p:sp>
      <p:sp>
        <p:nvSpPr>
          <p:cNvPr id="487" name="Google Shape;487;g1c978c70783_0_9"/>
          <p:cNvSpPr txBox="1"/>
          <p:nvPr>
            <p:ph idx="12" type="sldNum"/>
          </p:nvPr>
        </p:nvSpPr>
        <p:spPr>
          <a:xfrm>
            <a:off x="8451046" y="4736976"/>
            <a:ext cx="548700" cy="393600"/>
          </a:xfrm>
          <a:prstGeom prst="rect">
            <a:avLst/>
          </a:prstGeom>
          <a:noFill/>
          <a:ln>
            <a:noFill/>
          </a:ln>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lt"/>
              <a:t>‹#›</a:t>
            </a:fld>
            <a:endParaRPr/>
          </a:p>
        </p:txBody>
      </p:sp>
      <p:sp>
        <p:nvSpPr>
          <p:cNvPr id="488" name="Google Shape;488;g1c978c70783_0_9"/>
          <p:cNvSpPr txBox="1"/>
          <p:nvPr/>
        </p:nvSpPr>
        <p:spPr>
          <a:xfrm>
            <a:off x="595575" y="1790000"/>
            <a:ext cx="3768000" cy="646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100"/>
              <a:buFont typeface="Arial"/>
              <a:buNone/>
            </a:pPr>
            <a:r>
              <a:rPr lang="lt" sz="1500" u="sng">
                <a:solidFill>
                  <a:schemeClr val="accent3"/>
                </a:solidFill>
              </a:rPr>
              <a:t>https://www.youtube.com/watch?v=APdEuudxchM</a:t>
            </a:r>
            <a:r>
              <a:rPr b="0" i="0" lang="lt" sz="1500" u="sng" cap="none" strike="noStrike">
                <a:solidFill>
                  <a:schemeClr val="accent3"/>
                </a:solidFill>
                <a:latin typeface="Arial"/>
                <a:ea typeface="Arial"/>
                <a:cs typeface="Arial"/>
                <a:sym typeface="Arial"/>
              </a:rPr>
              <a:t> </a:t>
            </a:r>
            <a:endParaRPr b="0" i="0" sz="1500" u="sng" cap="none" strike="noStrike">
              <a:solidFill>
                <a:schemeClr val="accent3"/>
              </a:solidFill>
              <a:latin typeface="Arial"/>
              <a:ea typeface="Arial"/>
              <a:cs typeface="Arial"/>
              <a:sym typeface="Arial"/>
            </a:endParaRPr>
          </a:p>
        </p:txBody>
      </p:sp>
      <p:pic>
        <p:nvPicPr>
          <p:cNvPr id="489" name="Google Shape;489;g1c978c70783_0_9"/>
          <p:cNvPicPr preferRelativeResize="0"/>
          <p:nvPr/>
        </p:nvPicPr>
        <p:blipFill>
          <a:blip r:embed="rId3">
            <a:alphaModFix/>
          </a:blip>
          <a:stretch>
            <a:fillRect/>
          </a:stretch>
        </p:blipFill>
        <p:spPr>
          <a:xfrm>
            <a:off x="890001" y="2789725"/>
            <a:ext cx="3307350" cy="1690901"/>
          </a:xfrm>
          <a:prstGeom prst="rect">
            <a:avLst/>
          </a:prstGeom>
          <a:noFill/>
          <a:ln>
            <a:noFill/>
          </a:ln>
        </p:spPr>
      </p:pic>
      <p:pic>
        <p:nvPicPr>
          <p:cNvPr id="490" name="Google Shape;490;g1c978c70783_0_9"/>
          <p:cNvPicPr preferRelativeResize="0"/>
          <p:nvPr/>
        </p:nvPicPr>
        <p:blipFill>
          <a:blip r:embed="rId4">
            <a:alphaModFix/>
          </a:blip>
          <a:stretch>
            <a:fillRect/>
          </a:stretch>
        </p:blipFill>
        <p:spPr>
          <a:xfrm>
            <a:off x="4572000" y="1585975"/>
            <a:ext cx="4309682" cy="238675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4" name="Shape 494"/>
        <p:cNvGrpSpPr/>
        <p:nvPr/>
      </p:nvGrpSpPr>
      <p:grpSpPr>
        <a:xfrm>
          <a:off x="0" y="0"/>
          <a:ext cx="0" cy="0"/>
          <a:chOff x="0" y="0"/>
          <a:chExt cx="0" cy="0"/>
        </a:xfrm>
      </p:grpSpPr>
      <p:pic>
        <p:nvPicPr>
          <p:cNvPr id="495" name="Google Shape;495;g1c978c70783_0_295"/>
          <p:cNvPicPr preferRelativeResize="0"/>
          <p:nvPr/>
        </p:nvPicPr>
        <p:blipFill rotWithShape="1">
          <a:blip r:embed="rId3">
            <a:alphaModFix/>
          </a:blip>
          <a:srcRect b="0" l="0" r="0" t="0"/>
          <a:stretch/>
        </p:blipFill>
        <p:spPr>
          <a:xfrm>
            <a:off x="1912039" y="1291762"/>
            <a:ext cx="5750100" cy="3210900"/>
          </a:xfrm>
          <a:prstGeom prst="round2DiagRect">
            <a:avLst>
              <a:gd fmla="val 16667" name="adj1"/>
              <a:gd fmla="val 0" name="adj2"/>
            </a:avLst>
          </a:prstGeom>
          <a:noFill/>
          <a:ln cap="sq" cmpd="sng" w="88900">
            <a:solidFill>
              <a:srgbClr val="FFFFFF"/>
            </a:solidFill>
            <a:prstDash val="solid"/>
            <a:miter lim="800000"/>
            <a:headEnd len="sm" w="sm" type="none"/>
            <a:tailEnd len="sm" w="sm" type="none"/>
          </a:ln>
          <a:effectLst>
            <a:outerShdw blurRad="254000" rotWithShape="0" algn="tl">
              <a:srgbClr val="000000">
                <a:alpha val="42745"/>
              </a:srgbClr>
            </a:outerShdw>
          </a:effectLst>
        </p:spPr>
      </p:pic>
      <p:sp>
        <p:nvSpPr>
          <p:cNvPr id="496" name="Google Shape;496;g1c978c70783_0_295"/>
          <p:cNvSpPr txBox="1"/>
          <p:nvPr/>
        </p:nvSpPr>
        <p:spPr>
          <a:xfrm>
            <a:off x="1656369" y="4730801"/>
            <a:ext cx="6261300" cy="307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lt" sz="1400" u="sng" cap="none" strike="noStrike">
                <a:solidFill>
                  <a:srgbClr val="426C6C"/>
                </a:solidFill>
                <a:latin typeface="Arial"/>
                <a:ea typeface="Arial"/>
                <a:cs typeface="Arial"/>
                <a:sym typeface="Arial"/>
                <a:hlinkClick r:id="rId4">
                  <a:extLst>
                    <a:ext uri="{A12FA001-AC4F-418D-AE19-62706E023703}">
                      <ahyp:hlinkClr val="tx"/>
                    </a:ext>
                  </a:extLst>
                </a:hlinkClick>
              </a:rPr>
              <a:t>https://www.e-tar.lt/portal/lt/legalAct/06c1f24040b711edbc04912defe897d1</a:t>
            </a:r>
            <a:r>
              <a:rPr b="0" i="0" lang="lt" sz="1400" u="none" cap="none" strike="noStrike">
                <a:solidFill>
                  <a:srgbClr val="426C6C"/>
                </a:solidFill>
                <a:latin typeface="Arial"/>
                <a:ea typeface="Arial"/>
                <a:cs typeface="Arial"/>
                <a:sym typeface="Arial"/>
              </a:rPr>
              <a:t> </a:t>
            </a:r>
            <a:endParaRPr b="0" i="0" sz="1400" u="none" cap="none" strike="noStrike">
              <a:solidFill>
                <a:srgbClr val="426C6C"/>
              </a:solidFill>
              <a:latin typeface="Arial"/>
              <a:ea typeface="Arial"/>
              <a:cs typeface="Arial"/>
              <a:sym typeface="Arial"/>
            </a:endParaRPr>
          </a:p>
        </p:txBody>
      </p:sp>
      <p:sp>
        <p:nvSpPr>
          <p:cNvPr id="497" name="Google Shape;497;g1c978c70783_0_295"/>
          <p:cNvSpPr txBox="1"/>
          <p:nvPr>
            <p:ph type="title"/>
          </p:nvPr>
        </p:nvSpPr>
        <p:spPr>
          <a:xfrm>
            <a:off x="1198229" y="535234"/>
            <a:ext cx="7030500" cy="999300"/>
          </a:xfrm>
          <a:prstGeom prst="rect">
            <a:avLst/>
          </a:prstGeom>
          <a:noFill/>
          <a:ln>
            <a:noFill/>
          </a:ln>
        </p:spPr>
        <p:txBody>
          <a:bodyPr anchorCtr="0" anchor="t" bIns="91425" lIns="91425" spcFirstLastPara="1" rIns="91425" wrap="square" tIns="91425">
            <a:normAutofit/>
          </a:bodyPr>
          <a:lstStyle/>
          <a:p>
            <a:pPr indent="0" lvl="0" marL="0" rtl="0" algn="ctr">
              <a:lnSpc>
                <a:spcPct val="100000"/>
              </a:lnSpc>
              <a:spcBef>
                <a:spcPts val="0"/>
              </a:spcBef>
              <a:spcAft>
                <a:spcPts val="0"/>
              </a:spcAft>
              <a:buSzPts val="2800"/>
              <a:buNone/>
            </a:pPr>
            <a:r>
              <a:rPr lang="lt" sz="2400"/>
              <a:t>Dokumentai (2). </a:t>
            </a:r>
            <a:r>
              <a:rPr lang="lt" sz="2000">
                <a:solidFill>
                  <a:srgbClr val="426C6C"/>
                </a:solidFill>
              </a:rPr>
              <a:t>Bendrosios programos</a:t>
            </a:r>
            <a:endParaRPr sz="2400">
              <a:solidFill>
                <a:srgbClr val="426C6C"/>
              </a:solidFill>
            </a:endParaRPr>
          </a:p>
        </p:txBody>
      </p:sp>
      <p:pic>
        <p:nvPicPr>
          <p:cNvPr id="498" name="Google Shape;498;g1c978c70783_0_295"/>
          <p:cNvPicPr preferRelativeResize="0"/>
          <p:nvPr/>
        </p:nvPicPr>
        <p:blipFill rotWithShape="1">
          <a:blip r:embed="rId5">
            <a:alphaModFix/>
          </a:blip>
          <a:srcRect b="0" l="0" r="0" t="0"/>
          <a:stretch/>
        </p:blipFill>
        <p:spPr>
          <a:xfrm>
            <a:off x="786295" y="4172988"/>
            <a:ext cx="870074" cy="865589"/>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2" name="Shape 502"/>
        <p:cNvGrpSpPr/>
        <p:nvPr/>
      </p:nvGrpSpPr>
      <p:grpSpPr>
        <a:xfrm>
          <a:off x="0" y="0"/>
          <a:ext cx="0" cy="0"/>
          <a:chOff x="0" y="0"/>
          <a:chExt cx="0" cy="0"/>
        </a:xfrm>
      </p:grpSpPr>
      <p:sp>
        <p:nvSpPr>
          <p:cNvPr id="503" name="Google Shape;503;g1c978c70783_0_302"/>
          <p:cNvSpPr txBox="1"/>
          <p:nvPr>
            <p:ph type="title"/>
          </p:nvPr>
        </p:nvSpPr>
        <p:spPr>
          <a:xfrm>
            <a:off x="1251150" y="1117950"/>
            <a:ext cx="3000000" cy="999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990"/>
              <a:buNone/>
            </a:pPr>
            <a:r>
              <a:rPr b="0" lang="lt" sz="1340" u="sng">
                <a:solidFill>
                  <a:schemeClr val="accent1"/>
                </a:solidFill>
                <a:hlinkClick r:id="rId3">
                  <a:extLst>
                    <a:ext uri="{A12FA001-AC4F-418D-AE19-62706E023703}">
                      <ahyp:hlinkClr val="tx"/>
                    </a:ext>
                  </a:extLst>
                </a:hlinkClick>
              </a:rPr>
              <a:t>https://www.youtube.com/playlist?list=PLb3M6Z90Z4rRf8MMXfrKj_2hWlkqxN9N7</a:t>
            </a:r>
            <a:r>
              <a:rPr b="0" lang="lt" sz="1340"/>
              <a:t> </a:t>
            </a:r>
            <a:endParaRPr b="0" sz="1340"/>
          </a:p>
        </p:txBody>
      </p:sp>
      <p:sp>
        <p:nvSpPr>
          <p:cNvPr id="504" name="Google Shape;504;g1c978c70783_0_302"/>
          <p:cNvSpPr txBox="1"/>
          <p:nvPr>
            <p:ph idx="12" type="sldNum"/>
          </p:nvPr>
        </p:nvSpPr>
        <p:spPr>
          <a:xfrm>
            <a:off x="8451046" y="4736976"/>
            <a:ext cx="548700" cy="393600"/>
          </a:xfrm>
          <a:prstGeom prst="rect">
            <a:avLst/>
          </a:prstGeom>
          <a:noFill/>
          <a:ln>
            <a:noFill/>
          </a:ln>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lt"/>
              <a:t>‹#›</a:t>
            </a:fld>
            <a:endParaRPr/>
          </a:p>
        </p:txBody>
      </p:sp>
      <p:pic>
        <p:nvPicPr>
          <p:cNvPr id="505" name="Google Shape;505;g1c978c70783_0_302"/>
          <p:cNvPicPr preferRelativeResize="0"/>
          <p:nvPr/>
        </p:nvPicPr>
        <p:blipFill rotWithShape="1">
          <a:blip r:embed="rId4">
            <a:alphaModFix/>
          </a:blip>
          <a:srcRect b="0" l="0" r="0" t="0"/>
          <a:stretch/>
        </p:blipFill>
        <p:spPr>
          <a:xfrm>
            <a:off x="3575638" y="1880539"/>
            <a:ext cx="605871" cy="602748"/>
          </a:xfrm>
          <a:prstGeom prst="rect">
            <a:avLst/>
          </a:prstGeom>
          <a:noFill/>
          <a:ln>
            <a:noFill/>
          </a:ln>
        </p:spPr>
      </p:pic>
      <p:pic>
        <p:nvPicPr>
          <p:cNvPr id="506" name="Google Shape;506;g1c978c70783_0_302"/>
          <p:cNvPicPr preferRelativeResize="0"/>
          <p:nvPr/>
        </p:nvPicPr>
        <p:blipFill rotWithShape="1">
          <a:blip r:embed="rId5">
            <a:alphaModFix/>
          </a:blip>
          <a:srcRect b="0" l="0" r="0" t="0"/>
          <a:stretch/>
        </p:blipFill>
        <p:spPr>
          <a:xfrm>
            <a:off x="301675" y="2771850"/>
            <a:ext cx="4144250" cy="2208000"/>
          </a:xfrm>
          <a:prstGeom prst="rect">
            <a:avLst/>
          </a:prstGeom>
          <a:noFill/>
          <a:ln>
            <a:noFill/>
          </a:ln>
          <a:effectLst>
            <a:outerShdw blurRad="57150" rotWithShape="0" algn="bl">
              <a:srgbClr val="000000">
                <a:alpha val="49803"/>
              </a:srgbClr>
            </a:outerShdw>
          </a:effectLst>
        </p:spPr>
      </p:pic>
      <p:sp>
        <p:nvSpPr>
          <p:cNvPr id="507" name="Google Shape;507;g1c978c70783_0_302"/>
          <p:cNvSpPr txBox="1"/>
          <p:nvPr/>
        </p:nvSpPr>
        <p:spPr>
          <a:xfrm>
            <a:off x="4739275" y="4364250"/>
            <a:ext cx="3000000" cy="615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lt" sz="1400" u="sng" cap="none" strike="noStrike">
                <a:solidFill>
                  <a:schemeClr val="accent1"/>
                </a:solidFill>
                <a:latin typeface="Arial"/>
                <a:ea typeface="Arial"/>
                <a:cs typeface="Arial"/>
                <a:sym typeface="Arial"/>
                <a:hlinkClick r:id="rId6">
                  <a:extLst>
                    <a:ext uri="{A12FA001-AC4F-418D-AE19-62706E023703}">
                      <ahyp:hlinkClr val="tx"/>
                    </a:ext>
                  </a:extLst>
                </a:hlinkClick>
              </a:rPr>
              <a:t>https://www.mokykla2030.lt/uzsienio-patirtis-2/</a:t>
            </a:r>
            <a:r>
              <a:rPr b="0" i="0" lang="lt" sz="1400" u="none" cap="none" strike="noStrike">
                <a:solidFill>
                  <a:schemeClr val="accent1"/>
                </a:solidFill>
                <a:latin typeface="Arial"/>
                <a:ea typeface="Arial"/>
                <a:cs typeface="Arial"/>
                <a:sym typeface="Arial"/>
              </a:rPr>
              <a:t> </a:t>
            </a:r>
            <a:endParaRPr b="0" i="0" sz="1400" u="none" cap="none" strike="noStrike">
              <a:solidFill>
                <a:schemeClr val="accent1"/>
              </a:solidFill>
              <a:latin typeface="Arial"/>
              <a:ea typeface="Arial"/>
              <a:cs typeface="Arial"/>
              <a:sym typeface="Arial"/>
            </a:endParaRPr>
          </a:p>
        </p:txBody>
      </p:sp>
      <p:pic>
        <p:nvPicPr>
          <p:cNvPr id="508" name="Google Shape;508;g1c978c70783_0_302"/>
          <p:cNvPicPr preferRelativeResize="0"/>
          <p:nvPr/>
        </p:nvPicPr>
        <p:blipFill rotWithShape="1">
          <a:blip r:embed="rId4">
            <a:alphaModFix/>
          </a:blip>
          <a:srcRect b="0" l="0" r="0" t="0"/>
          <a:stretch/>
        </p:blipFill>
        <p:spPr>
          <a:xfrm rot="9566346">
            <a:off x="4825812" y="3787264"/>
            <a:ext cx="605871" cy="602748"/>
          </a:xfrm>
          <a:prstGeom prst="rect">
            <a:avLst/>
          </a:prstGeom>
          <a:noFill/>
          <a:ln>
            <a:noFill/>
          </a:ln>
        </p:spPr>
      </p:pic>
      <p:sp>
        <p:nvSpPr>
          <p:cNvPr id="509" name="Google Shape;509;g1c978c70783_0_302"/>
          <p:cNvSpPr txBox="1"/>
          <p:nvPr/>
        </p:nvSpPr>
        <p:spPr>
          <a:xfrm>
            <a:off x="440675" y="2571750"/>
            <a:ext cx="3000000" cy="400200"/>
          </a:xfrm>
          <a:prstGeom prst="rect">
            <a:avLst/>
          </a:prstGeom>
          <a:solidFill>
            <a:schemeClr val="lt1"/>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1" i="0" lang="lt" sz="1400" u="none" cap="none" strike="noStrike">
                <a:solidFill>
                  <a:srgbClr val="2D857F"/>
                </a:solidFill>
                <a:latin typeface="Arial"/>
                <a:ea typeface="Arial"/>
                <a:cs typeface="Arial"/>
                <a:sym typeface="Arial"/>
              </a:rPr>
              <a:t>Užsienio konsultacijos</a:t>
            </a:r>
            <a:endParaRPr b="1" i="0" sz="1400" u="none" cap="none" strike="noStrike">
              <a:solidFill>
                <a:srgbClr val="2D857F"/>
              </a:solidFill>
              <a:latin typeface="Arial"/>
              <a:ea typeface="Arial"/>
              <a:cs typeface="Arial"/>
              <a:sym typeface="Arial"/>
            </a:endParaRPr>
          </a:p>
        </p:txBody>
      </p:sp>
      <p:sp>
        <p:nvSpPr>
          <p:cNvPr id="510" name="Google Shape;510;g1c978c70783_0_302"/>
          <p:cNvSpPr txBox="1"/>
          <p:nvPr>
            <p:ph type="title"/>
          </p:nvPr>
        </p:nvSpPr>
        <p:spPr>
          <a:xfrm>
            <a:off x="1251150" y="194350"/>
            <a:ext cx="7498200" cy="8583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2800"/>
              <a:buNone/>
            </a:pPr>
            <a:r>
              <a:rPr lang="lt" sz="2400"/>
              <a:t>Renginių įrašai UTA tema</a:t>
            </a:r>
            <a:endParaRPr sz="2400"/>
          </a:p>
          <a:p>
            <a:pPr indent="0" lvl="0" marL="0" rtl="0" algn="l">
              <a:lnSpc>
                <a:spcPct val="100000"/>
              </a:lnSpc>
              <a:spcBef>
                <a:spcPts val="0"/>
              </a:spcBef>
              <a:spcAft>
                <a:spcPts val="0"/>
              </a:spcAft>
              <a:buSzPts val="2800"/>
              <a:buNone/>
            </a:pPr>
            <a:r>
              <a:rPr b="0" lang="lt" sz="1600"/>
              <a:t>(vadovams, mokytojams, ekspertams, tėvams, socialiniams partneriams)</a:t>
            </a:r>
            <a:endParaRPr b="0" sz="1600">
              <a:solidFill>
                <a:srgbClr val="426C6C"/>
              </a:solidFill>
            </a:endParaRPr>
          </a:p>
        </p:txBody>
      </p:sp>
      <p:pic>
        <p:nvPicPr>
          <p:cNvPr id="511" name="Google Shape;511;g1c978c70783_0_302"/>
          <p:cNvPicPr preferRelativeResize="0"/>
          <p:nvPr/>
        </p:nvPicPr>
        <p:blipFill rotWithShape="1">
          <a:blip r:embed="rId7">
            <a:alphaModFix/>
          </a:blip>
          <a:srcRect b="0" l="0" r="0" t="0"/>
          <a:stretch/>
        </p:blipFill>
        <p:spPr>
          <a:xfrm>
            <a:off x="4181500" y="1117950"/>
            <a:ext cx="4737756" cy="2273976"/>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5" name="Shape 515"/>
        <p:cNvGrpSpPr/>
        <p:nvPr/>
      </p:nvGrpSpPr>
      <p:grpSpPr>
        <a:xfrm>
          <a:off x="0" y="0"/>
          <a:ext cx="0" cy="0"/>
          <a:chOff x="0" y="0"/>
          <a:chExt cx="0" cy="0"/>
        </a:xfrm>
      </p:grpSpPr>
      <p:sp>
        <p:nvSpPr>
          <p:cNvPr id="516" name="Google Shape;516;g227a7c288c3_0_0"/>
          <p:cNvSpPr txBox="1"/>
          <p:nvPr>
            <p:ph idx="1" type="body"/>
          </p:nvPr>
        </p:nvSpPr>
        <p:spPr>
          <a:xfrm>
            <a:off x="1265700" y="1055775"/>
            <a:ext cx="2817300" cy="2541600"/>
          </a:xfrm>
          <a:prstGeom prst="rect">
            <a:avLst/>
          </a:prstGeom>
          <a:noFill/>
          <a:ln>
            <a:noFill/>
          </a:ln>
        </p:spPr>
        <p:txBody>
          <a:bodyPr anchorCtr="0" anchor="t" bIns="91425" lIns="91425" spcFirstLastPara="1" rIns="91425" wrap="square" tIns="91425">
            <a:normAutofit fontScale="92500"/>
          </a:bodyPr>
          <a:lstStyle/>
          <a:p>
            <a:pPr indent="0" lvl="0" marL="0" rtl="0" algn="l">
              <a:lnSpc>
                <a:spcPct val="115000"/>
              </a:lnSpc>
              <a:spcBef>
                <a:spcPts val="0"/>
              </a:spcBef>
              <a:spcAft>
                <a:spcPts val="0"/>
              </a:spcAft>
              <a:buSzPct val="108108"/>
              <a:buNone/>
            </a:pPr>
            <a:r>
              <a:rPr b="1" lang="lt">
                <a:solidFill>
                  <a:schemeClr val="accent1"/>
                </a:solidFill>
                <a:highlight>
                  <a:srgbClr val="FFFFFF"/>
                </a:highlight>
              </a:rPr>
              <a:t>NŠA kovo 21 d. – balandžio 21 d. </a:t>
            </a:r>
            <a:r>
              <a:rPr b="1" lang="lt">
                <a:solidFill>
                  <a:srgbClr val="212529"/>
                </a:solidFill>
                <a:highlight>
                  <a:srgbClr val="FFFFFF"/>
                </a:highlight>
              </a:rPr>
              <a:t>organizuoja 6 vienos dienos baigiamąsias konferencijas, skirtas projekto „Bendrojo ugdymo mokytojų bendrųjų ir dalykinių kompetencijų tobulinimas“ rezultatams apibendrinti.</a:t>
            </a:r>
            <a:endParaRPr b="1">
              <a:solidFill>
                <a:srgbClr val="212529"/>
              </a:solidFill>
              <a:highlight>
                <a:srgbClr val="FFFFFF"/>
              </a:highlight>
            </a:endParaRPr>
          </a:p>
          <a:p>
            <a:pPr indent="0" lvl="0" marL="0" rtl="0" algn="l">
              <a:lnSpc>
                <a:spcPct val="115000"/>
              </a:lnSpc>
              <a:spcBef>
                <a:spcPts val="0"/>
              </a:spcBef>
              <a:spcAft>
                <a:spcPts val="0"/>
              </a:spcAft>
              <a:buSzPct val="117117"/>
              <a:buNone/>
            </a:pPr>
            <a:r>
              <a:t/>
            </a:r>
            <a:endParaRPr sz="1200">
              <a:solidFill>
                <a:srgbClr val="212529"/>
              </a:solidFill>
              <a:highlight>
                <a:srgbClr val="FFFFFF"/>
              </a:highlight>
            </a:endParaRPr>
          </a:p>
          <a:p>
            <a:pPr indent="0" lvl="0" marL="0" rtl="0" algn="l">
              <a:lnSpc>
                <a:spcPct val="115000"/>
              </a:lnSpc>
              <a:spcBef>
                <a:spcPts val="0"/>
              </a:spcBef>
              <a:spcAft>
                <a:spcPts val="0"/>
              </a:spcAft>
              <a:buSzPct val="117117"/>
              <a:buNone/>
            </a:pPr>
            <a:r>
              <a:rPr lang="lt" sz="1200" u="sng">
                <a:solidFill>
                  <a:schemeClr val="hlink"/>
                </a:solidFill>
                <a:highlight>
                  <a:srgbClr val="FFFFFF"/>
                </a:highlight>
                <a:hlinkClick r:id="rId3"/>
              </a:rPr>
              <a:t>https://www.nsa.smm.lt/2023/03/14/baigiamosiose-konferencijose-mokytoju-kompetenciju-tobulinimo-apibendrinimas/</a:t>
            </a:r>
            <a:r>
              <a:rPr lang="lt" sz="1200">
                <a:solidFill>
                  <a:srgbClr val="212529"/>
                </a:solidFill>
                <a:highlight>
                  <a:srgbClr val="FFFFFF"/>
                </a:highlight>
              </a:rPr>
              <a:t> </a:t>
            </a:r>
            <a:endParaRPr sz="1200">
              <a:solidFill>
                <a:srgbClr val="212529"/>
              </a:solidFill>
              <a:highlight>
                <a:srgbClr val="FFFFFF"/>
              </a:highlight>
            </a:endParaRPr>
          </a:p>
        </p:txBody>
      </p:sp>
      <p:sp>
        <p:nvSpPr>
          <p:cNvPr id="517" name="Google Shape;517;g227a7c288c3_0_0"/>
          <p:cNvSpPr txBox="1"/>
          <p:nvPr>
            <p:ph idx="12" type="sldNum"/>
          </p:nvPr>
        </p:nvSpPr>
        <p:spPr>
          <a:xfrm>
            <a:off x="8451046" y="4736976"/>
            <a:ext cx="548700" cy="393600"/>
          </a:xfrm>
          <a:prstGeom prst="rect">
            <a:avLst/>
          </a:prstGeom>
          <a:noFill/>
          <a:ln>
            <a:noFill/>
          </a:ln>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lt"/>
              <a:t>‹#›</a:t>
            </a:fld>
            <a:endParaRPr/>
          </a:p>
        </p:txBody>
      </p:sp>
      <p:pic>
        <p:nvPicPr>
          <p:cNvPr id="518" name="Google Shape;518;g227a7c288c3_0_0"/>
          <p:cNvPicPr preferRelativeResize="0"/>
          <p:nvPr/>
        </p:nvPicPr>
        <p:blipFill rotWithShape="1">
          <a:blip r:embed="rId4">
            <a:alphaModFix/>
          </a:blip>
          <a:srcRect b="0" l="0" r="0" t="0"/>
          <a:stretch/>
        </p:blipFill>
        <p:spPr>
          <a:xfrm>
            <a:off x="4232574" y="1055777"/>
            <a:ext cx="4558924" cy="2798478"/>
          </a:xfrm>
          <a:prstGeom prst="rect">
            <a:avLst/>
          </a:prstGeom>
          <a:noFill/>
          <a:ln>
            <a:noFill/>
          </a:ln>
        </p:spPr>
      </p:pic>
      <p:sp>
        <p:nvSpPr>
          <p:cNvPr id="519" name="Google Shape;519;g227a7c288c3_0_0"/>
          <p:cNvSpPr txBox="1"/>
          <p:nvPr/>
        </p:nvSpPr>
        <p:spPr>
          <a:xfrm>
            <a:off x="4686300" y="4229100"/>
            <a:ext cx="3854400" cy="615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lt" sz="1400" u="sng" cap="none" strike="noStrike">
                <a:solidFill>
                  <a:schemeClr val="hlink"/>
                </a:solidFill>
                <a:latin typeface="Arial"/>
                <a:ea typeface="Arial"/>
                <a:cs typeface="Arial"/>
                <a:sym typeface="Arial"/>
                <a:hlinkClick r:id="rId5"/>
              </a:rPr>
              <a:t>https://www.youtube.com/@nacionalinesvietimoagentur7525/streams</a:t>
            </a:r>
            <a:r>
              <a:rPr b="0" i="0" lang="lt" sz="1400"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pic>
        <p:nvPicPr>
          <p:cNvPr id="520" name="Google Shape;520;g227a7c288c3_0_0"/>
          <p:cNvPicPr preferRelativeResize="0"/>
          <p:nvPr/>
        </p:nvPicPr>
        <p:blipFill rotWithShape="1">
          <a:blip r:embed="rId6">
            <a:alphaModFix/>
          </a:blip>
          <a:srcRect b="0" l="0" r="0" t="0"/>
          <a:stretch/>
        </p:blipFill>
        <p:spPr>
          <a:xfrm>
            <a:off x="4082988" y="3976039"/>
            <a:ext cx="605871" cy="602748"/>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4" name="Shape 524"/>
        <p:cNvGrpSpPr/>
        <p:nvPr/>
      </p:nvGrpSpPr>
      <p:grpSpPr>
        <a:xfrm>
          <a:off x="0" y="0"/>
          <a:ext cx="0" cy="0"/>
          <a:chOff x="0" y="0"/>
          <a:chExt cx="0" cy="0"/>
        </a:xfrm>
      </p:grpSpPr>
      <p:sp>
        <p:nvSpPr>
          <p:cNvPr id="525" name="Google Shape;525;g227a7c288c3_0_24"/>
          <p:cNvSpPr txBox="1"/>
          <p:nvPr>
            <p:ph idx="12" type="sldNum"/>
          </p:nvPr>
        </p:nvSpPr>
        <p:spPr>
          <a:xfrm>
            <a:off x="8451046" y="4736976"/>
            <a:ext cx="548700" cy="393600"/>
          </a:xfrm>
          <a:prstGeom prst="rect">
            <a:avLst/>
          </a:prstGeom>
          <a:noFill/>
          <a:ln>
            <a:noFill/>
          </a:ln>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lt"/>
              <a:t>‹#›</a:t>
            </a:fld>
            <a:endParaRPr/>
          </a:p>
        </p:txBody>
      </p:sp>
      <p:sp>
        <p:nvSpPr>
          <p:cNvPr id="526" name="Google Shape;526;g227a7c288c3_0_24"/>
          <p:cNvSpPr txBox="1"/>
          <p:nvPr/>
        </p:nvSpPr>
        <p:spPr>
          <a:xfrm>
            <a:off x="5835650" y="616200"/>
            <a:ext cx="3164100" cy="39159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1550"/>
              <a:buFont typeface="Arial"/>
              <a:buNone/>
            </a:pPr>
            <a:r>
              <a:rPr b="1" i="0" lang="lt" sz="1550" u="none" cap="none" strike="noStrike">
                <a:solidFill>
                  <a:srgbClr val="050505"/>
                </a:solidFill>
                <a:highlight>
                  <a:srgbClr val="FFFFFF"/>
                </a:highlight>
                <a:latin typeface="Arial"/>
                <a:ea typeface="Arial"/>
                <a:cs typeface="Arial"/>
                <a:sym typeface="Arial"/>
              </a:rPr>
              <a:t>Dalis NŠA vykdomo projekto "Skaitmeninio ugdymo turinio kūrimas ir diegimas" mokymų medžiagos, skirtos pasiruošti dirbti pagal atnaujintas programas, atverta. Nuolat pildoma.</a:t>
            </a:r>
            <a:endParaRPr b="1" i="0" sz="1550" u="none" cap="none" strike="noStrike">
              <a:solidFill>
                <a:srgbClr val="050505"/>
              </a:solidFill>
              <a:highlight>
                <a:srgbClr val="FFFFFF"/>
              </a:highlight>
              <a:latin typeface="Arial"/>
              <a:ea typeface="Arial"/>
              <a:cs typeface="Arial"/>
              <a:sym typeface="Arial"/>
            </a:endParaRPr>
          </a:p>
          <a:p>
            <a:pPr indent="0" lvl="0" marL="0" marR="0" rtl="0" algn="l">
              <a:lnSpc>
                <a:spcPct val="115000"/>
              </a:lnSpc>
              <a:spcBef>
                <a:spcPts val="600"/>
              </a:spcBef>
              <a:spcAft>
                <a:spcPts val="0"/>
              </a:spcAft>
              <a:buClr>
                <a:srgbClr val="000000"/>
              </a:buClr>
              <a:buSzPts val="1550"/>
              <a:buFont typeface="Arial"/>
              <a:buNone/>
            </a:pPr>
            <a:r>
              <a:rPr b="1" i="0" lang="lt" sz="1550" u="none" cap="none" strike="noStrike">
                <a:solidFill>
                  <a:srgbClr val="050505"/>
                </a:solidFill>
                <a:highlight>
                  <a:srgbClr val="FFFFFF"/>
                </a:highlight>
                <a:latin typeface="Arial"/>
                <a:ea typeface="Arial"/>
                <a:cs typeface="Arial"/>
                <a:sym typeface="Arial"/>
              </a:rPr>
              <a:t>Prisijungimas į programą:</a:t>
            </a:r>
            <a:endParaRPr b="1" i="0" sz="1550" u="none" cap="none" strike="noStrike">
              <a:solidFill>
                <a:srgbClr val="050505"/>
              </a:solidFill>
              <a:highlight>
                <a:srgbClr val="FFFFFF"/>
              </a:highlight>
              <a:latin typeface="Arial"/>
              <a:ea typeface="Arial"/>
              <a:cs typeface="Arial"/>
              <a:sym typeface="Arial"/>
            </a:endParaRPr>
          </a:p>
          <a:p>
            <a:pPr indent="-327025" lvl="0" marL="457200" marR="0" rtl="0" algn="l">
              <a:lnSpc>
                <a:spcPct val="115000"/>
              </a:lnSpc>
              <a:spcBef>
                <a:spcPts val="600"/>
              </a:spcBef>
              <a:spcAft>
                <a:spcPts val="0"/>
              </a:spcAft>
              <a:buClr>
                <a:srgbClr val="050505"/>
              </a:buClr>
              <a:buSzPts val="1550"/>
              <a:buFont typeface="Arial"/>
              <a:buChar char="●"/>
            </a:pPr>
            <a:r>
              <a:rPr b="1" i="0" lang="lt" sz="1550" u="none" cap="none" strike="noStrike">
                <a:solidFill>
                  <a:srgbClr val="050505"/>
                </a:solidFill>
                <a:highlight>
                  <a:srgbClr val="FFFFFF"/>
                </a:highlight>
                <a:latin typeface="Arial"/>
                <a:ea typeface="Arial"/>
                <a:cs typeface="Arial"/>
                <a:sym typeface="Arial"/>
              </a:rPr>
              <a:t>Prisijungimo vardas: bu.mokytojas</a:t>
            </a:r>
            <a:endParaRPr b="1" i="0" sz="1550" u="none" cap="none" strike="noStrike">
              <a:solidFill>
                <a:srgbClr val="050505"/>
              </a:solidFill>
              <a:highlight>
                <a:srgbClr val="FFFFFF"/>
              </a:highlight>
              <a:latin typeface="Arial"/>
              <a:ea typeface="Arial"/>
              <a:cs typeface="Arial"/>
              <a:sym typeface="Arial"/>
            </a:endParaRPr>
          </a:p>
          <a:p>
            <a:pPr indent="-327025" lvl="0" marL="457200" marR="0" rtl="0" algn="l">
              <a:lnSpc>
                <a:spcPct val="115000"/>
              </a:lnSpc>
              <a:spcBef>
                <a:spcPts val="0"/>
              </a:spcBef>
              <a:spcAft>
                <a:spcPts val="0"/>
              </a:spcAft>
              <a:buClr>
                <a:srgbClr val="050505"/>
              </a:buClr>
              <a:buSzPts val="1550"/>
              <a:buFont typeface="Arial"/>
              <a:buChar char="●"/>
            </a:pPr>
            <a:r>
              <a:rPr b="1" i="0" lang="lt" sz="1550" u="none" cap="none" strike="noStrike">
                <a:solidFill>
                  <a:srgbClr val="050505"/>
                </a:solidFill>
                <a:highlight>
                  <a:srgbClr val="FFFFFF"/>
                </a:highlight>
                <a:latin typeface="Arial"/>
                <a:ea typeface="Arial"/>
                <a:cs typeface="Arial"/>
                <a:sym typeface="Arial"/>
              </a:rPr>
              <a:t>Slaptažodis: Mokykla@2023</a:t>
            </a:r>
            <a:endParaRPr b="1" i="0" sz="1550" u="none" cap="none" strike="noStrike">
              <a:solidFill>
                <a:srgbClr val="050505"/>
              </a:solidFill>
              <a:highlight>
                <a:srgbClr val="FFFFFF"/>
              </a:highlight>
              <a:latin typeface="Arial"/>
              <a:ea typeface="Arial"/>
              <a:cs typeface="Arial"/>
              <a:sym typeface="Arial"/>
            </a:endParaRPr>
          </a:p>
          <a:p>
            <a:pPr indent="0" lvl="0" marL="0" marR="0" rtl="0" algn="l">
              <a:lnSpc>
                <a:spcPct val="115000"/>
              </a:lnSpc>
              <a:spcBef>
                <a:spcPts val="600"/>
              </a:spcBef>
              <a:spcAft>
                <a:spcPts val="0"/>
              </a:spcAft>
              <a:buClr>
                <a:srgbClr val="000000"/>
              </a:buClr>
              <a:buSzPts val="1350"/>
              <a:buFont typeface="Arial"/>
              <a:buNone/>
            </a:pPr>
            <a:r>
              <a:t/>
            </a:r>
            <a:endParaRPr b="1" i="0" sz="1350" u="none" cap="none" strike="noStrike">
              <a:solidFill>
                <a:schemeClr val="hlink"/>
              </a:solidFill>
              <a:highlight>
                <a:srgbClr val="FFFFFF"/>
              </a:highlight>
              <a:latin typeface="Arial"/>
              <a:ea typeface="Arial"/>
              <a:cs typeface="Arial"/>
              <a:sym typeface="Arial"/>
            </a:endParaRPr>
          </a:p>
        </p:txBody>
      </p:sp>
      <p:pic>
        <p:nvPicPr>
          <p:cNvPr id="527" name="Google Shape;527;g227a7c288c3_0_24"/>
          <p:cNvPicPr preferRelativeResize="0"/>
          <p:nvPr/>
        </p:nvPicPr>
        <p:blipFill rotWithShape="1">
          <a:blip r:embed="rId3">
            <a:alphaModFix/>
          </a:blip>
          <a:srcRect b="0" l="0" r="0" t="0"/>
          <a:stretch/>
        </p:blipFill>
        <p:spPr>
          <a:xfrm>
            <a:off x="394575" y="616199"/>
            <a:ext cx="5454077" cy="2662651"/>
          </a:xfrm>
          <a:prstGeom prst="rect">
            <a:avLst/>
          </a:prstGeom>
          <a:noFill/>
          <a:ln>
            <a:noFill/>
          </a:ln>
        </p:spPr>
      </p:pic>
      <p:sp>
        <p:nvSpPr>
          <p:cNvPr id="528" name="Google Shape;528;g227a7c288c3_0_24"/>
          <p:cNvSpPr txBox="1"/>
          <p:nvPr/>
        </p:nvSpPr>
        <p:spPr>
          <a:xfrm>
            <a:off x="394575" y="3983400"/>
            <a:ext cx="5138100" cy="6315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600"/>
              </a:spcBef>
              <a:spcAft>
                <a:spcPts val="0"/>
              </a:spcAft>
              <a:buClr>
                <a:srgbClr val="000000"/>
              </a:buClr>
              <a:buSzPts val="1350"/>
              <a:buFont typeface="Arial"/>
              <a:buNone/>
            </a:pPr>
            <a:r>
              <a:rPr b="1" i="0" lang="lt" sz="1350" u="none" cap="none" strike="noStrike">
                <a:solidFill>
                  <a:srgbClr val="050505"/>
                </a:solidFill>
                <a:highlight>
                  <a:srgbClr val="FFFFFF"/>
                </a:highlight>
                <a:latin typeface="Arial"/>
                <a:ea typeface="Arial"/>
                <a:cs typeface="Arial"/>
                <a:sym typeface="Arial"/>
              </a:rPr>
              <a:t>Nuoroda:</a:t>
            </a:r>
            <a:r>
              <a:rPr b="1" i="0" lang="lt" sz="1350" u="none" cap="none" strike="noStrike">
                <a:solidFill>
                  <a:srgbClr val="050505"/>
                </a:solidFill>
                <a:highlight>
                  <a:srgbClr val="FFFFFF"/>
                </a:highlight>
                <a:uFill>
                  <a:noFill/>
                </a:uFill>
                <a:latin typeface="Arial"/>
                <a:ea typeface="Arial"/>
                <a:cs typeface="Arial"/>
                <a:sym typeface="Arial"/>
                <a:hlinkClick r:id="rId4">
                  <a:extLst>
                    <a:ext uri="{A12FA001-AC4F-418D-AE19-62706E023703}">
                      <ahyp:hlinkClr val="tx"/>
                    </a:ext>
                  </a:extLst>
                </a:hlinkClick>
              </a:rPr>
              <a:t> </a:t>
            </a:r>
            <a:r>
              <a:rPr b="1" i="0" lang="lt" sz="1350" u="none" cap="none" strike="noStrike">
                <a:solidFill>
                  <a:schemeClr val="accent5"/>
                </a:solidFill>
                <a:highlight>
                  <a:srgbClr val="FFFFFF"/>
                </a:highlight>
                <a:uFill>
                  <a:noFill/>
                </a:uFill>
                <a:latin typeface="Arial"/>
                <a:ea typeface="Arial"/>
                <a:cs typeface="Arial"/>
                <a:sym typeface="Arial"/>
                <a:hlinkClick r:id="rId5">
                  <a:extLst>
                    <a:ext uri="{A12FA001-AC4F-418D-AE19-62706E023703}">
                      <ahyp:hlinkClr val="tx"/>
                    </a:ext>
                  </a:extLst>
                </a:hlinkClick>
              </a:rPr>
              <a:t>https://nsa.vma.lm.lt/course/index.php?categoryid=57</a:t>
            </a:r>
            <a:r>
              <a:rPr b="1" i="0" lang="lt" sz="1350" u="none" cap="none" strike="noStrike">
                <a:solidFill>
                  <a:schemeClr val="accent5"/>
                </a:solidFill>
                <a:highlight>
                  <a:srgbClr val="FFFFFF"/>
                </a:highlight>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pic>
        <p:nvPicPr>
          <p:cNvPr id="529" name="Google Shape;529;g227a7c288c3_0_24"/>
          <p:cNvPicPr preferRelativeResize="0"/>
          <p:nvPr/>
        </p:nvPicPr>
        <p:blipFill rotWithShape="1">
          <a:blip r:embed="rId6">
            <a:alphaModFix/>
          </a:blip>
          <a:srcRect b="0" l="0" r="0" t="0"/>
          <a:stretch/>
        </p:blipFill>
        <p:spPr>
          <a:xfrm rot="2118534">
            <a:off x="920688" y="3380664"/>
            <a:ext cx="605870" cy="602747"/>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3" name="Shape 533"/>
        <p:cNvGrpSpPr/>
        <p:nvPr/>
      </p:nvGrpSpPr>
      <p:grpSpPr>
        <a:xfrm>
          <a:off x="0" y="0"/>
          <a:ext cx="0" cy="0"/>
          <a:chOff x="0" y="0"/>
          <a:chExt cx="0" cy="0"/>
        </a:xfrm>
      </p:grpSpPr>
      <p:sp>
        <p:nvSpPr>
          <p:cNvPr id="534" name="Google Shape;534;g227a7c288c3_0_34"/>
          <p:cNvSpPr txBox="1"/>
          <p:nvPr>
            <p:ph idx="1" type="body"/>
          </p:nvPr>
        </p:nvSpPr>
        <p:spPr>
          <a:xfrm>
            <a:off x="6673850" y="617263"/>
            <a:ext cx="2133600" cy="3909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770"/>
              <a:buNone/>
            </a:pPr>
            <a:r>
              <a:rPr b="1" lang="lt" sz="1185">
                <a:solidFill>
                  <a:srgbClr val="050505"/>
                </a:solidFill>
                <a:highlight>
                  <a:srgbClr val="FFFFFF"/>
                </a:highlight>
              </a:rPr>
              <a:t>NŠA projekto "Skaitmeninio ugdymo turinio kūrimas ir diegimas" medžiaga mokymuisi: Kaip kūrybiškai ir kokybiškai įgyvendinti atnaujintą priešmokyklinio ugdymo programą?</a:t>
            </a:r>
            <a:endParaRPr b="1" sz="1185">
              <a:solidFill>
                <a:srgbClr val="050505"/>
              </a:solidFill>
              <a:highlight>
                <a:srgbClr val="FFFFFF"/>
              </a:highlight>
            </a:endParaRPr>
          </a:p>
          <a:p>
            <a:pPr indent="0" lvl="0" marL="0" rtl="0" algn="l">
              <a:lnSpc>
                <a:spcPct val="115000"/>
              </a:lnSpc>
              <a:spcBef>
                <a:spcPts val="0"/>
              </a:spcBef>
              <a:spcAft>
                <a:spcPts val="0"/>
              </a:spcAft>
              <a:buSzPts val="770"/>
              <a:buNone/>
            </a:pPr>
            <a:r>
              <a:t/>
            </a:r>
            <a:endParaRPr b="1" sz="1185">
              <a:solidFill>
                <a:srgbClr val="050505"/>
              </a:solidFill>
              <a:highlight>
                <a:srgbClr val="FFFFFF"/>
              </a:highlight>
            </a:endParaRPr>
          </a:p>
          <a:p>
            <a:pPr indent="0" lvl="0" marL="0" rtl="0" algn="l">
              <a:lnSpc>
                <a:spcPct val="115000"/>
              </a:lnSpc>
              <a:spcBef>
                <a:spcPts val="0"/>
              </a:spcBef>
              <a:spcAft>
                <a:spcPts val="0"/>
              </a:spcAft>
              <a:buSzPts val="770"/>
              <a:buNone/>
            </a:pPr>
            <a:r>
              <a:rPr b="1" lang="lt" sz="1185">
                <a:solidFill>
                  <a:srgbClr val="050505"/>
                </a:solidFill>
                <a:highlight>
                  <a:srgbClr val="FFFFFF"/>
                </a:highlight>
              </a:rPr>
              <a:t>Prisijungimas į programą:</a:t>
            </a:r>
            <a:endParaRPr b="1" sz="1185">
              <a:solidFill>
                <a:srgbClr val="050505"/>
              </a:solidFill>
              <a:highlight>
                <a:srgbClr val="FFFFFF"/>
              </a:highlight>
            </a:endParaRPr>
          </a:p>
          <a:p>
            <a:pPr indent="-303847" lvl="0" marL="457200" rtl="0" algn="l">
              <a:lnSpc>
                <a:spcPct val="115000"/>
              </a:lnSpc>
              <a:spcBef>
                <a:spcPts val="0"/>
              </a:spcBef>
              <a:spcAft>
                <a:spcPts val="0"/>
              </a:spcAft>
              <a:buClr>
                <a:srgbClr val="050505"/>
              </a:buClr>
              <a:buSzPts val="1185"/>
              <a:buChar char="●"/>
            </a:pPr>
            <a:r>
              <a:rPr b="1" lang="lt" sz="1185">
                <a:solidFill>
                  <a:srgbClr val="050505"/>
                </a:solidFill>
                <a:highlight>
                  <a:srgbClr val="FFFFFF"/>
                </a:highlight>
              </a:rPr>
              <a:t>Prisijungimo vardas: pu.mokinys</a:t>
            </a:r>
            <a:endParaRPr b="1" sz="1185">
              <a:solidFill>
                <a:srgbClr val="050505"/>
              </a:solidFill>
              <a:highlight>
                <a:srgbClr val="FFFFFF"/>
              </a:highlight>
            </a:endParaRPr>
          </a:p>
          <a:p>
            <a:pPr indent="-303847" lvl="0" marL="457200" rtl="0" algn="l">
              <a:lnSpc>
                <a:spcPct val="115000"/>
              </a:lnSpc>
              <a:spcBef>
                <a:spcPts val="0"/>
              </a:spcBef>
              <a:spcAft>
                <a:spcPts val="0"/>
              </a:spcAft>
              <a:buClr>
                <a:srgbClr val="050505"/>
              </a:buClr>
              <a:buSzPts val="1185"/>
              <a:buChar char="●"/>
            </a:pPr>
            <a:r>
              <a:rPr b="1" lang="lt" sz="1185">
                <a:solidFill>
                  <a:srgbClr val="050505"/>
                </a:solidFill>
                <a:highlight>
                  <a:srgbClr val="FFFFFF"/>
                </a:highlight>
              </a:rPr>
              <a:t>Slaptažodis: Mokykla@2022</a:t>
            </a:r>
            <a:endParaRPr b="1" sz="1185">
              <a:solidFill>
                <a:srgbClr val="050505"/>
              </a:solidFill>
              <a:highlight>
                <a:srgbClr val="FFFFFF"/>
              </a:highlight>
            </a:endParaRPr>
          </a:p>
          <a:p>
            <a:pPr indent="0" lvl="0" marL="0" rtl="0" algn="l">
              <a:lnSpc>
                <a:spcPct val="115000"/>
              </a:lnSpc>
              <a:spcBef>
                <a:spcPts val="0"/>
              </a:spcBef>
              <a:spcAft>
                <a:spcPts val="0"/>
              </a:spcAft>
              <a:buSzPts val="770"/>
              <a:buNone/>
            </a:pPr>
            <a:r>
              <a:t/>
            </a:r>
            <a:endParaRPr b="1" sz="1185">
              <a:solidFill>
                <a:srgbClr val="050505"/>
              </a:solidFill>
              <a:highlight>
                <a:srgbClr val="FFFFFF"/>
              </a:highlight>
              <a:latin typeface="Arial"/>
              <a:ea typeface="Arial"/>
              <a:cs typeface="Arial"/>
              <a:sym typeface="Arial"/>
            </a:endParaRPr>
          </a:p>
          <a:p>
            <a:pPr indent="0" lvl="0" marL="0" rtl="0" algn="l">
              <a:lnSpc>
                <a:spcPct val="115000"/>
              </a:lnSpc>
              <a:spcBef>
                <a:spcPts val="0"/>
              </a:spcBef>
              <a:spcAft>
                <a:spcPts val="0"/>
              </a:spcAft>
              <a:buSzPts val="770"/>
              <a:buNone/>
            </a:pPr>
            <a:r>
              <a:t/>
            </a:r>
            <a:endParaRPr b="1" sz="1185">
              <a:solidFill>
                <a:srgbClr val="050505"/>
              </a:solidFill>
              <a:highlight>
                <a:srgbClr val="FFFFFF"/>
              </a:highlight>
              <a:latin typeface="Arial"/>
              <a:ea typeface="Arial"/>
              <a:cs typeface="Arial"/>
              <a:sym typeface="Arial"/>
            </a:endParaRPr>
          </a:p>
          <a:p>
            <a:pPr indent="0" lvl="0" marL="0" rtl="0" algn="l">
              <a:lnSpc>
                <a:spcPct val="115000"/>
              </a:lnSpc>
              <a:spcBef>
                <a:spcPts val="0"/>
              </a:spcBef>
              <a:spcAft>
                <a:spcPts val="0"/>
              </a:spcAft>
              <a:buSzPts val="770"/>
              <a:buNone/>
            </a:pPr>
            <a:r>
              <a:t/>
            </a:r>
            <a:endParaRPr b="1" sz="1360"/>
          </a:p>
        </p:txBody>
      </p:sp>
      <p:sp>
        <p:nvSpPr>
          <p:cNvPr id="535" name="Google Shape;535;g227a7c288c3_0_34"/>
          <p:cNvSpPr txBox="1"/>
          <p:nvPr>
            <p:ph idx="12" type="sldNum"/>
          </p:nvPr>
        </p:nvSpPr>
        <p:spPr>
          <a:xfrm>
            <a:off x="8451046" y="4736976"/>
            <a:ext cx="548700" cy="393600"/>
          </a:xfrm>
          <a:prstGeom prst="rect">
            <a:avLst/>
          </a:prstGeom>
          <a:noFill/>
          <a:ln>
            <a:noFill/>
          </a:ln>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lt"/>
              <a:t>‹#›</a:t>
            </a:fld>
            <a:endParaRPr/>
          </a:p>
        </p:txBody>
      </p:sp>
      <p:pic>
        <p:nvPicPr>
          <p:cNvPr id="536" name="Google Shape;536;g227a7c288c3_0_34"/>
          <p:cNvPicPr preferRelativeResize="0"/>
          <p:nvPr/>
        </p:nvPicPr>
        <p:blipFill rotWithShape="1">
          <a:blip r:embed="rId3">
            <a:alphaModFix/>
          </a:blip>
          <a:srcRect b="0" l="0" r="0" t="0"/>
          <a:stretch/>
        </p:blipFill>
        <p:spPr>
          <a:xfrm>
            <a:off x="342900" y="816313"/>
            <a:ext cx="6140451" cy="2405986"/>
          </a:xfrm>
          <a:prstGeom prst="rect">
            <a:avLst/>
          </a:prstGeom>
          <a:noFill/>
          <a:ln>
            <a:noFill/>
          </a:ln>
        </p:spPr>
      </p:pic>
      <p:sp>
        <p:nvSpPr>
          <p:cNvPr id="537" name="Google Shape;537;g227a7c288c3_0_34"/>
          <p:cNvSpPr txBox="1"/>
          <p:nvPr/>
        </p:nvSpPr>
        <p:spPr>
          <a:xfrm>
            <a:off x="609600" y="3973825"/>
            <a:ext cx="5435700" cy="3672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1185"/>
              <a:buFont typeface="Arial"/>
              <a:buNone/>
            </a:pPr>
            <a:r>
              <a:rPr b="1" i="0" lang="lt" sz="1185" u="none" cap="none" strike="noStrike">
                <a:solidFill>
                  <a:srgbClr val="050505"/>
                </a:solidFill>
                <a:highlight>
                  <a:srgbClr val="FFFFFF"/>
                </a:highlight>
                <a:latin typeface="Arial"/>
                <a:ea typeface="Arial"/>
                <a:cs typeface="Arial"/>
                <a:sym typeface="Arial"/>
              </a:rPr>
              <a:t>Nuoroda:</a:t>
            </a:r>
            <a:r>
              <a:rPr b="1" i="0" lang="lt" sz="1185" u="none" cap="none" strike="noStrike">
                <a:solidFill>
                  <a:srgbClr val="050505"/>
                </a:solidFill>
                <a:highlight>
                  <a:srgbClr val="FFFFFF"/>
                </a:highlight>
                <a:uFill>
                  <a:noFill/>
                </a:uFill>
                <a:latin typeface="Arial"/>
                <a:ea typeface="Arial"/>
                <a:cs typeface="Arial"/>
                <a:sym typeface="Arial"/>
                <a:hlinkClick r:id="rId4">
                  <a:extLst>
                    <a:ext uri="{A12FA001-AC4F-418D-AE19-62706E023703}">
                      <ahyp:hlinkClr val="tx"/>
                    </a:ext>
                  </a:extLst>
                </a:hlinkClick>
              </a:rPr>
              <a:t> </a:t>
            </a:r>
            <a:r>
              <a:rPr b="1" i="0" lang="lt" sz="1185" u="none" cap="none" strike="noStrike">
                <a:solidFill>
                  <a:schemeClr val="accent5"/>
                </a:solidFill>
                <a:highlight>
                  <a:srgbClr val="FFFFFF"/>
                </a:highlight>
                <a:uFill>
                  <a:noFill/>
                </a:uFill>
                <a:latin typeface="Arial"/>
                <a:ea typeface="Arial"/>
                <a:cs typeface="Arial"/>
                <a:sym typeface="Arial"/>
                <a:hlinkClick r:id="rId5">
                  <a:extLst>
                    <a:ext uri="{A12FA001-AC4F-418D-AE19-62706E023703}">
                      <ahyp:hlinkClr val="tx"/>
                    </a:ext>
                  </a:extLst>
                </a:hlinkClick>
              </a:rPr>
              <a:t>https://nsa.vma.lm.lt/course/index.php?categoryid=26</a:t>
            </a:r>
            <a:endParaRPr b="1" i="0" sz="1185" u="none" cap="none" strike="noStrike">
              <a:solidFill>
                <a:schemeClr val="accent5"/>
              </a:solidFill>
              <a:highlight>
                <a:srgbClr val="FFFFFF"/>
              </a:highlight>
              <a:latin typeface="Arial"/>
              <a:ea typeface="Arial"/>
              <a:cs typeface="Arial"/>
              <a:sym typeface="Arial"/>
            </a:endParaRPr>
          </a:p>
        </p:txBody>
      </p:sp>
      <p:pic>
        <p:nvPicPr>
          <p:cNvPr id="538" name="Google Shape;538;g227a7c288c3_0_34"/>
          <p:cNvPicPr preferRelativeResize="0"/>
          <p:nvPr/>
        </p:nvPicPr>
        <p:blipFill rotWithShape="1">
          <a:blip r:embed="rId6">
            <a:alphaModFix/>
          </a:blip>
          <a:srcRect b="0" l="0" r="0" t="0"/>
          <a:stretch/>
        </p:blipFill>
        <p:spPr>
          <a:xfrm rot="2118534">
            <a:off x="920688" y="3380664"/>
            <a:ext cx="605870" cy="602747"/>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2" name="Shape 542"/>
        <p:cNvGrpSpPr/>
        <p:nvPr/>
      </p:nvGrpSpPr>
      <p:grpSpPr>
        <a:xfrm>
          <a:off x="0" y="0"/>
          <a:ext cx="0" cy="0"/>
          <a:chOff x="0" y="0"/>
          <a:chExt cx="0" cy="0"/>
        </a:xfrm>
      </p:grpSpPr>
      <p:sp>
        <p:nvSpPr>
          <p:cNvPr id="543" name="Google Shape;543;g23c53581607_0_13"/>
          <p:cNvSpPr txBox="1"/>
          <p:nvPr>
            <p:ph idx="1" type="body"/>
          </p:nvPr>
        </p:nvSpPr>
        <p:spPr>
          <a:xfrm>
            <a:off x="1303800" y="1990050"/>
            <a:ext cx="7030500" cy="25416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SzPts val="1300"/>
              <a:buNone/>
            </a:pPr>
            <a:r>
              <a:t/>
            </a:r>
            <a:endParaRPr/>
          </a:p>
        </p:txBody>
      </p:sp>
      <p:sp>
        <p:nvSpPr>
          <p:cNvPr id="544" name="Google Shape;544;g23c53581607_0_13"/>
          <p:cNvSpPr txBox="1"/>
          <p:nvPr>
            <p:ph idx="12" type="sldNum"/>
          </p:nvPr>
        </p:nvSpPr>
        <p:spPr>
          <a:xfrm>
            <a:off x="8451046" y="4736976"/>
            <a:ext cx="548700" cy="393600"/>
          </a:xfrm>
          <a:prstGeom prst="rect">
            <a:avLst/>
          </a:prstGeom>
          <a:noFill/>
          <a:ln>
            <a:noFill/>
          </a:ln>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lt"/>
              <a:t>‹#›</a:t>
            </a:fld>
            <a:endParaRPr/>
          </a:p>
        </p:txBody>
      </p:sp>
      <p:pic>
        <p:nvPicPr>
          <p:cNvPr id="545" name="Google Shape;545;g23c53581607_0_13"/>
          <p:cNvPicPr preferRelativeResize="0"/>
          <p:nvPr/>
        </p:nvPicPr>
        <p:blipFill rotWithShape="1">
          <a:blip r:embed="rId3">
            <a:alphaModFix/>
          </a:blip>
          <a:srcRect b="0" l="0" r="0" t="0"/>
          <a:stretch/>
        </p:blipFill>
        <p:spPr>
          <a:xfrm>
            <a:off x="1303799" y="638025"/>
            <a:ext cx="6705198" cy="3867450"/>
          </a:xfrm>
          <a:prstGeom prst="rect">
            <a:avLst/>
          </a:prstGeom>
          <a:noFill/>
          <a:ln>
            <a:noFill/>
          </a:ln>
        </p:spPr>
      </p:pic>
      <p:sp>
        <p:nvSpPr>
          <p:cNvPr id="546" name="Google Shape;546;g23c53581607_0_13"/>
          <p:cNvSpPr txBox="1"/>
          <p:nvPr/>
        </p:nvSpPr>
        <p:spPr>
          <a:xfrm>
            <a:off x="1303800" y="4733675"/>
            <a:ext cx="70305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lt" sz="1400" u="none" cap="none" strike="noStrike">
                <a:solidFill>
                  <a:srgbClr val="000000"/>
                </a:solidFill>
                <a:latin typeface="Arial"/>
                <a:ea typeface="Arial"/>
                <a:cs typeface="Arial"/>
                <a:sym typeface="Arial"/>
              </a:rPr>
              <a:t>https://www.youtube.com/@nacionalinesvietimoagentur7525/streams</a:t>
            </a:r>
            <a:endParaRPr b="0" i="0" sz="1400" u="none" cap="none" strike="noStrike">
              <a:solidFill>
                <a:srgbClr val="000000"/>
              </a:solidFill>
              <a:latin typeface="Arial"/>
              <a:ea typeface="Arial"/>
              <a:cs typeface="Arial"/>
              <a:sym typeface="Arial"/>
            </a:endParaRPr>
          </a:p>
        </p:txBody>
      </p:sp>
      <p:pic>
        <p:nvPicPr>
          <p:cNvPr id="547" name="Google Shape;547;g23c53581607_0_13"/>
          <p:cNvPicPr preferRelativeResize="0"/>
          <p:nvPr/>
        </p:nvPicPr>
        <p:blipFill rotWithShape="1">
          <a:blip r:embed="rId4">
            <a:alphaModFix/>
          </a:blip>
          <a:srcRect b="0" l="0" r="0" t="0"/>
          <a:stretch/>
        </p:blipFill>
        <p:spPr>
          <a:xfrm rot="2118534">
            <a:off x="735188" y="4257589"/>
            <a:ext cx="605870" cy="602747"/>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1" name="Shape 551"/>
        <p:cNvGrpSpPr/>
        <p:nvPr/>
      </p:nvGrpSpPr>
      <p:grpSpPr>
        <a:xfrm>
          <a:off x="0" y="0"/>
          <a:ext cx="0" cy="0"/>
          <a:chOff x="0" y="0"/>
          <a:chExt cx="0" cy="0"/>
        </a:xfrm>
      </p:grpSpPr>
      <p:sp>
        <p:nvSpPr>
          <p:cNvPr id="552" name="Google Shape;552;g1812ec87c92_0_0"/>
          <p:cNvSpPr txBox="1"/>
          <p:nvPr>
            <p:ph type="title"/>
          </p:nvPr>
        </p:nvSpPr>
        <p:spPr>
          <a:xfrm>
            <a:off x="330950" y="1433450"/>
            <a:ext cx="3784200" cy="9993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2800"/>
              <a:buNone/>
            </a:pPr>
            <a:r>
              <a:rPr lang="lt" sz="1100">
                <a:solidFill>
                  <a:srgbClr val="000000"/>
                </a:solidFill>
                <a:latin typeface="Arial"/>
                <a:ea typeface="Arial"/>
                <a:cs typeface="Arial"/>
                <a:sym typeface="Arial"/>
              </a:rPr>
              <a:t>Tyrimo ataskaita: </a:t>
            </a:r>
            <a:r>
              <a:rPr b="0" lang="lt" sz="1100">
                <a:solidFill>
                  <a:schemeClr val="accent1"/>
                </a:solidFill>
                <a:uFill>
                  <a:noFill/>
                </a:uFill>
                <a:latin typeface="Arial"/>
                <a:ea typeface="Arial"/>
                <a:cs typeface="Arial"/>
                <a:sym typeface="Arial"/>
                <a:hlinkClick r:id="rId3">
                  <a:extLst>
                    <a:ext uri="{A12FA001-AC4F-418D-AE19-62706E023703}">
                      <ahyp:hlinkClr val="tx"/>
                    </a:ext>
                  </a:extLst>
                </a:hlinkClick>
              </a:rPr>
              <a:t>https://www.nsa.smm.lt/wp-content/uploads/2022/06/Tyrimo-ataskaita-2022-06-10.pdf</a:t>
            </a:r>
            <a:r>
              <a:rPr b="0" lang="lt" sz="1100">
                <a:solidFill>
                  <a:srgbClr val="000000"/>
                </a:solidFill>
                <a:latin typeface="Arial"/>
                <a:ea typeface="Arial"/>
                <a:cs typeface="Arial"/>
                <a:sym typeface="Arial"/>
              </a:rPr>
              <a:t>   </a:t>
            </a:r>
            <a:endParaRPr b="0" sz="1100">
              <a:solidFill>
                <a:srgbClr val="000000"/>
              </a:solidFill>
              <a:latin typeface="Arial"/>
              <a:ea typeface="Arial"/>
              <a:cs typeface="Arial"/>
              <a:sym typeface="Arial"/>
            </a:endParaRPr>
          </a:p>
        </p:txBody>
      </p:sp>
      <p:sp>
        <p:nvSpPr>
          <p:cNvPr id="553" name="Google Shape;553;g1812ec87c92_0_0"/>
          <p:cNvSpPr txBox="1"/>
          <p:nvPr>
            <p:ph idx="12" type="sldNum"/>
          </p:nvPr>
        </p:nvSpPr>
        <p:spPr>
          <a:xfrm>
            <a:off x="8451046" y="4736976"/>
            <a:ext cx="548700" cy="393600"/>
          </a:xfrm>
          <a:prstGeom prst="rect">
            <a:avLst/>
          </a:prstGeom>
          <a:noFill/>
          <a:ln>
            <a:noFill/>
          </a:ln>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lt"/>
              <a:t>‹#›</a:t>
            </a:fld>
            <a:endParaRPr/>
          </a:p>
        </p:txBody>
      </p:sp>
      <p:pic>
        <p:nvPicPr>
          <p:cNvPr id="554" name="Google Shape;554;g1812ec87c92_0_0"/>
          <p:cNvPicPr preferRelativeResize="0"/>
          <p:nvPr/>
        </p:nvPicPr>
        <p:blipFill rotWithShape="1">
          <a:blip r:embed="rId4">
            <a:alphaModFix/>
          </a:blip>
          <a:srcRect b="0" l="0" r="0" t="0"/>
          <a:stretch/>
        </p:blipFill>
        <p:spPr>
          <a:xfrm rot="7266987">
            <a:off x="3359238" y="791988"/>
            <a:ext cx="605871" cy="602748"/>
          </a:xfrm>
          <a:prstGeom prst="rect">
            <a:avLst/>
          </a:prstGeom>
          <a:noFill/>
          <a:ln>
            <a:noFill/>
          </a:ln>
        </p:spPr>
      </p:pic>
      <p:sp>
        <p:nvSpPr>
          <p:cNvPr id="555" name="Google Shape;555;g1812ec87c92_0_0"/>
          <p:cNvSpPr txBox="1"/>
          <p:nvPr>
            <p:ph type="title"/>
          </p:nvPr>
        </p:nvSpPr>
        <p:spPr>
          <a:xfrm>
            <a:off x="330950" y="2204100"/>
            <a:ext cx="3784200" cy="9993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2800"/>
              <a:buNone/>
            </a:pPr>
            <a:r>
              <a:rPr lang="lt" sz="1100">
                <a:solidFill>
                  <a:srgbClr val="000000"/>
                </a:solidFill>
                <a:latin typeface="Arial"/>
                <a:ea typeface="Arial"/>
                <a:cs typeface="Arial"/>
                <a:sym typeface="Arial"/>
              </a:rPr>
              <a:t>Pamokų planų pavyzdžiai: </a:t>
            </a:r>
            <a:r>
              <a:rPr b="0" lang="lt" sz="1100" u="sng">
                <a:solidFill>
                  <a:schemeClr val="accent1"/>
                </a:solidFill>
                <a:latin typeface="Arial"/>
                <a:ea typeface="Arial"/>
                <a:cs typeface="Arial"/>
                <a:sym typeface="Arial"/>
                <a:hlinkClick r:id="rId5">
                  <a:extLst>
                    <a:ext uri="{A12FA001-AC4F-418D-AE19-62706E023703}">
                      <ahyp:hlinkClr val="tx"/>
                    </a:ext>
                  </a:extLst>
                </a:hlinkClick>
              </a:rPr>
              <a:t>https://drive.google.com/drive/folders/1YEWdHfILCF5hF8BSp1n8XiCocWsYYSu9?usp=sharing</a:t>
            </a:r>
            <a:r>
              <a:rPr b="0" lang="lt" sz="1100">
                <a:solidFill>
                  <a:schemeClr val="accent1"/>
                </a:solidFill>
                <a:latin typeface="Arial"/>
                <a:ea typeface="Arial"/>
                <a:cs typeface="Arial"/>
                <a:sym typeface="Arial"/>
              </a:rPr>
              <a:t> </a:t>
            </a:r>
            <a:r>
              <a:rPr b="0" lang="lt" sz="1100">
                <a:solidFill>
                  <a:srgbClr val="000000"/>
                </a:solidFill>
                <a:latin typeface="Arial"/>
                <a:ea typeface="Arial"/>
                <a:cs typeface="Arial"/>
                <a:sym typeface="Arial"/>
              </a:rPr>
              <a:t> </a:t>
            </a:r>
            <a:endParaRPr b="0" sz="1100">
              <a:solidFill>
                <a:srgbClr val="000000"/>
              </a:solidFill>
              <a:latin typeface="Arial"/>
              <a:ea typeface="Arial"/>
              <a:cs typeface="Arial"/>
              <a:sym typeface="Arial"/>
            </a:endParaRPr>
          </a:p>
        </p:txBody>
      </p:sp>
      <p:pic>
        <p:nvPicPr>
          <p:cNvPr id="556" name="Google Shape;556;g1812ec87c92_0_0"/>
          <p:cNvPicPr preferRelativeResize="0"/>
          <p:nvPr/>
        </p:nvPicPr>
        <p:blipFill rotWithShape="1">
          <a:blip r:embed="rId6">
            <a:alphaModFix/>
          </a:blip>
          <a:srcRect b="0" l="0" r="0" t="0"/>
          <a:stretch/>
        </p:blipFill>
        <p:spPr>
          <a:xfrm>
            <a:off x="4291920" y="302388"/>
            <a:ext cx="4588051" cy="4538717"/>
          </a:xfrm>
          <a:prstGeom prst="rect">
            <a:avLst/>
          </a:prstGeom>
          <a:noFill/>
          <a:ln>
            <a:noFill/>
          </a:ln>
        </p:spPr>
      </p:pic>
      <p:sp>
        <p:nvSpPr>
          <p:cNvPr id="557" name="Google Shape;557;g1812ec87c92_0_0"/>
          <p:cNvSpPr txBox="1"/>
          <p:nvPr>
            <p:ph type="title"/>
          </p:nvPr>
        </p:nvSpPr>
        <p:spPr>
          <a:xfrm>
            <a:off x="330950" y="3002175"/>
            <a:ext cx="3784200" cy="9993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990"/>
              <a:buNone/>
            </a:pPr>
            <a:r>
              <a:rPr lang="lt" sz="1100">
                <a:solidFill>
                  <a:srgbClr val="000000"/>
                </a:solidFill>
                <a:latin typeface="Arial"/>
                <a:ea typeface="Arial"/>
                <a:cs typeface="Arial"/>
                <a:sym typeface="Arial"/>
              </a:rPr>
              <a:t>Pamokos stebėjimo protokolas: </a:t>
            </a:r>
            <a:r>
              <a:rPr b="0" lang="lt" sz="1100" u="sng">
                <a:solidFill>
                  <a:schemeClr val="accent1"/>
                </a:solidFill>
                <a:latin typeface="Arial"/>
                <a:ea typeface="Arial"/>
                <a:cs typeface="Arial"/>
                <a:sym typeface="Arial"/>
                <a:hlinkClick r:id="rId7">
                  <a:extLst>
                    <a:ext uri="{A12FA001-AC4F-418D-AE19-62706E023703}">
                      <ahyp:hlinkClr val="tx"/>
                    </a:ext>
                  </a:extLst>
                </a:hlinkClick>
              </a:rPr>
              <a:t>https://docs.google.com/document/d/1vNZ6-nszB2TiRb4JMQq5yfei1926RrP8/edit?usp=sharing&amp;ouid=101040787861246623766&amp;rtpof=true&amp;sd=true</a:t>
            </a:r>
            <a:r>
              <a:rPr b="0" lang="lt" sz="1100">
                <a:solidFill>
                  <a:schemeClr val="accent1"/>
                </a:solidFill>
                <a:latin typeface="Arial"/>
                <a:ea typeface="Arial"/>
                <a:cs typeface="Arial"/>
                <a:sym typeface="Arial"/>
              </a:rPr>
              <a:t> </a:t>
            </a:r>
            <a:endParaRPr b="0" sz="1100">
              <a:solidFill>
                <a:schemeClr val="accent1"/>
              </a:solidFill>
              <a:latin typeface="Arial"/>
              <a:ea typeface="Arial"/>
              <a:cs typeface="Arial"/>
              <a:sym typeface="Arial"/>
            </a:endParaRPr>
          </a:p>
        </p:txBody>
      </p:sp>
      <p:sp>
        <p:nvSpPr>
          <p:cNvPr id="558" name="Google Shape;558;g1812ec87c92_0_0"/>
          <p:cNvSpPr txBox="1"/>
          <p:nvPr/>
        </p:nvSpPr>
        <p:spPr>
          <a:xfrm>
            <a:off x="330950" y="4001475"/>
            <a:ext cx="3784200" cy="692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100"/>
              <a:buFont typeface="Arial"/>
              <a:buNone/>
            </a:pPr>
            <a:r>
              <a:rPr b="1" i="0" lang="lt" sz="1100" u="none" cap="none" strike="noStrike">
                <a:solidFill>
                  <a:srgbClr val="000000"/>
                </a:solidFill>
                <a:latin typeface="Arial"/>
                <a:ea typeface="Arial"/>
                <a:cs typeface="Arial"/>
                <a:sym typeface="Arial"/>
              </a:rPr>
              <a:t>Kompetencijų žemėlapių pavyzdžiai: </a:t>
            </a:r>
            <a:r>
              <a:rPr b="0" i="0" lang="lt" sz="1100" u="sng" cap="none" strike="noStrike">
                <a:solidFill>
                  <a:schemeClr val="accent1"/>
                </a:solidFill>
                <a:latin typeface="Arial"/>
                <a:ea typeface="Arial"/>
                <a:cs typeface="Arial"/>
                <a:sym typeface="Arial"/>
                <a:hlinkClick r:id="rId8">
                  <a:extLst>
                    <a:ext uri="{A12FA001-AC4F-418D-AE19-62706E023703}">
                      <ahyp:hlinkClr val="tx"/>
                    </a:ext>
                  </a:extLst>
                </a:hlinkClick>
              </a:rPr>
              <a:t>https://drive.google.com/file/d/1QlVk0wRe-zP56EmyZMscE6WUdb4lqd-e/view?usp=sharing</a:t>
            </a:r>
            <a:r>
              <a:rPr b="0" i="0" lang="lt" sz="1100" u="none" cap="none" strike="noStrike">
                <a:solidFill>
                  <a:srgbClr val="000000"/>
                </a:solidFill>
                <a:latin typeface="Arial"/>
                <a:ea typeface="Arial"/>
                <a:cs typeface="Arial"/>
                <a:sym typeface="Arial"/>
              </a:rPr>
              <a:t> </a:t>
            </a:r>
            <a:endParaRPr b="0" i="0" sz="1100" u="none" cap="none" strike="noStrike">
              <a:solidFill>
                <a:srgbClr val="000000"/>
              </a:solidFill>
              <a:latin typeface="Arial"/>
              <a:ea typeface="Arial"/>
              <a:cs typeface="Arial"/>
              <a:sym typeface="Arial"/>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2" name="Shape 562"/>
        <p:cNvGrpSpPr/>
        <p:nvPr/>
      </p:nvGrpSpPr>
      <p:grpSpPr>
        <a:xfrm>
          <a:off x="0" y="0"/>
          <a:ext cx="0" cy="0"/>
          <a:chOff x="0" y="0"/>
          <a:chExt cx="0" cy="0"/>
        </a:xfrm>
      </p:grpSpPr>
      <p:sp>
        <p:nvSpPr>
          <p:cNvPr id="563" name="Google Shape;563;g1812ec87c92_0_10"/>
          <p:cNvSpPr txBox="1"/>
          <p:nvPr>
            <p:ph type="title"/>
          </p:nvPr>
        </p:nvSpPr>
        <p:spPr>
          <a:xfrm>
            <a:off x="1253250" y="318000"/>
            <a:ext cx="7605600" cy="9993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lt"/>
              <a:t>Metodiniai leidiniai mokytojams su pavyzdžiais</a:t>
            </a:r>
            <a:endParaRPr/>
          </a:p>
        </p:txBody>
      </p:sp>
      <p:sp>
        <p:nvSpPr>
          <p:cNvPr id="564" name="Google Shape;564;g1812ec87c92_0_10"/>
          <p:cNvSpPr txBox="1"/>
          <p:nvPr>
            <p:ph idx="1" type="body"/>
          </p:nvPr>
        </p:nvSpPr>
        <p:spPr>
          <a:xfrm>
            <a:off x="1031900" y="2571750"/>
            <a:ext cx="2307300" cy="8172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SzPts val="1300"/>
              <a:buNone/>
            </a:pPr>
            <a:r>
              <a:rPr lang="lt" u="sng">
                <a:solidFill>
                  <a:schemeClr val="hlink"/>
                </a:solidFill>
                <a:hlinkClick r:id="rId3"/>
              </a:rPr>
              <a:t>https://sodas.ugdome.lt/metodine-medziaga</a:t>
            </a:r>
            <a:r>
              <a:rPr lang="lt"/>
              <a:t> </a:t>
            </a:r>
            <a:endParaRPr/>
          </a:p>
        </p:txBody>
      </p:sp>
      <p:sp>
        <p:nvSpPr>
          <p:cNvPr id="565" name="Google Shape;565;g1812ec87c92_0_10"/>
          <p:cNvSpPr txBox="1"/>
          <p:nvPr>
            <p:ph idx="12" type="sldNum"/>
          </p:nvPr>
        </p:nvSpPr>
        <p:spPr>
          <a:xfrm>
            <a:off x="8451046" y="4736976"/>
            <a:ext cx="548700" cy="393600"/>
          </a:xfrm>
          <a:prstGeom prst="rect">
            <a:avLst/>
          </a:prstGeom>
          <a:noFill/>
          <a:ln>
            <a:noFill/>
          </a:ln>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lt"/>
              <a:t>‹#›</a:t>
            </a:fld>
            <a:endParaRPr/>
          </a:p>
        </p:txBody>
      </p:sp>
      <p:pic>
        <p:nvPicPr>
          <p:cNvPr id="566" name="Google Shape;566;g1812ec87c92_0_10"/>
          <p:cNvPicPr preferRelativeResize="0"/>
          <p:nvPr/>
        </p:nvPicPr>
        <p:blipFill rotWithShape="1">
          <a:blip r:embed="rId4">
            <a:alphaModFix/>
          </a:blip>
          <a:srcRect b="0" l="0" r="0" t="0"/>
          <a:stretch/>
        </p:blipFill>
        <p:spPr>
          <a:xfrm rot="5400000">
            <a:off x="2178838" y="1881814"/>
            <a:ext cx="605871" cy="602748"/>
          </a:xfrm>
          <a:prstGeom prst="rect">
            <a:avLst/>
          </a:prstGeom>
          <a:noFill/>
          <a:ln>
            <a:noFill/>
          </a:ln>
        </p:spPr>
      </p:pic>
      <p:pic>
        <p:nvPicPr>
          <p:cNvPr id="567" name="Google Shape;567;g1812ec87c92_0_10"/>
          <p:cNvPicPr preferRelativeResize="0"/>
          <p:nvPr/>
        </p:nvPicPr>
        <p:blipFill rotWithShape="1">
          <a:blip r:embed="rId5">
            <a:alphaModFix/>
          </a:blip>
          <a:srcRect b="0" l="0" r="0" t="0"/>
          <a:stretch/>
        </p:blipFill>
        <p:spPr>
          <a:xfrm>
            <a:off x="3828300" y="996175"/>
            <a:ext cx="4550426" cy="3830001"/>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1" name="Shape 571"/>
        <p:cNvGrpSpPr/>
        <p:nvPr/>
      </p:nvGrpSpPr>
      <p:grpSpPr>
        <a:xfrm>
          <a:off x="0" y="0"/>
          <a:ext cx="0" cy="0"/>
          <a:chOff x="0" y="0"/>
          <a:chExt cx="0" cy="0"/>
        </a:xfrm>
      </p:grpSpPr>
      <p:sp>
        <p:nvSpPr>
          <p:cNvPr id="572" name="Google Shape;572;g24815eb3199_0_61"/>
          <p:cNvSpPr txBox="1"/>
          <p:nvPr>
            <p:ph idx="1" type="body"/>
          </p:nvPr>
        </p:nvSpPr>
        <p:spPr>
          <a:xfrm>
            <a:off x="7376100" y="1108775"/>
            <a:ext cx="1198500" cy="25416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lt" u="sng">
                <a:solidFill>
                  <a:schemeClr val="hlink"/>
                </a:solidFill>
                <a:hlinkClick r:id="rId3"/>
              </a:rPr>
              <a:t>https://www.emokykla.lt/bendrasis/bendrosios-programos/atnaujintu-bendruju-programu-diegimas</a:t>
            </a:r>
            <a:r>
              <a:rPr lang="lt"/>
              <a:t> </a:t>
            </a:r>
            <a:endParaRPr/>
          </a:p>
        </p:txBody>
      </p:sp>
      <p:sp>
        <p:nvSpPr>
          <p:cNvPr id="573" name="Google Shape;573;g24815eb3199_0_61"/>
          <p:cNvSpPr txBox="1"/>
          <p:nvPr>
            <p:ph idx="12" type="sldNum"/>
          </p:nvPr>
        </p:nvSpPr>
        <p:spPr>
          <a:xfrm>
            <a:off x="8451046" y="4736976"/>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lt"/>
              <a:t>‹#›</a:t>
            </a:fld>
            <a:endParaRPr/>
          </a:p>
        </p:txBody>
      </p:sp>
      <p:pic>
        <p:nvPicPr>
          <p:cNvPr id="574" name="Google Shape;574;g24815eb3199_0_61"/>
          <p:cNvPicPr preferRelativeResize="0"/>
          <p:nvPr/>
        </p:nvPicPr>
        <p:blipFill>
          <a:blip r:embed="rId4">
            <a:alphaModFix/>
          </a:blip>
          <a:stretch>
            <a:fillRect/>
          </a:stretch>
        </p:blipFill>
        <p:spPr>
          <a:xfrm>
            <a:off x="278301" y="435313"/>
            <a:ext cx="6778326" cy="4465174"/>
          </a:xfrm>
          <a:prstGeom prst="rect">
            <a:avLst/>
          </a:prstGeom>
          <a:noFill/>
          <a:ln>
            <a:noFill/>
          </a:ln>
        </p:spPr>
      </p:pic>
      <p:pic>
        <p:nvPicPr>
          <p:cNvPr id="575" name="Google Shape;575;g24815eb3199_0_61"/>
          <p:cNvPicPr preferRelativeResize="0"/>
          <p:nvPr/>
        </p:nvPicPr>
        <p:blipFill rotWithShape="1">
          <a:blip r:embed="rId5">
            <a:alphaModFix/>
          </a:blip>
          <a:srcRect b="0" l="0" r="0" t="0"/>
          <a:stretch/>
        </p:blipFill>
        <p:spPr>
          <a:xfrm rot="-5157087">
            <a:off x="6979163" y="3582435"/>
            <a:ext cx="870074" cy="865589"/>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9" name="Shape 579"/>
        <p:cNvGrpSpPr/>
        <p:nvPr/>
      </p:nvGrpSpPr>
      <p:grpSpPr>
        <a:xfrm>
          <a:off x="0" y="0"/>
          <a:ext cx="0" cy="0"/>
          <a:chOff x="0" y="0"/>
          <a:chExt cx="0" cy="0"/>
        </a:xfrm>
      </p:grpSpPr>
      <p:sp>
        <p:nvSpPr>
          <p:cNvPr id="580" name="Google Shape;580;g2088464a7fe_0_6"/>
          <p:cNvSpPr txBox="1"/>
          <p:nvPr>
            <p:ph type="title"/>
          </p:nvPr>
        </p:nvSpPr>
        <p:spPr>
          <a:xfrm>
            <a:off x="1316425" y="306200"/>
            <a:ext cx="7827600" cy="9993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lt"/>
              <a:t>Pamokos kokybės kriterijai. Naudinga medžiaga mokytojams</a:t>
            </a:r>
            <a:endParaRPr/>
          </a:p>
        </p:txBody>
      </p:sp>
      <p:sp>
        <p:nvSpPr>
          <p:cNvPr id="581" name="Google Shape;581;g2088464a7fe_0_6"/>
          <p:cNvSpPr txBox="1"/>
          <p:nvPr>
            <p:ph idx="12" type="sldNum"/>
          </p:nvPr>
        </p:nvSpPr>
        <p:spPr>
          <a:xfrm>
            <a:off x="8451046" y="4736976"/>
            <a:ext cx="548700" cy="393600"/>
          </a:xfrm>
          <a:prstGeom prst="rect">
            <a:avLst/>
          </a:prstGeom>
          <a:noFill/>
          <a:ln>
            <a:noFill/>
          </a:ln>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lt"/>
              <a:t>‹#›</a:t>
            </a:fld>
            <a:endParaRPr/>
          </a:p>
        </p:txBody>
      </p:sp>
      <p:pic>
        <p:nvPicPr>
          <p:cNvPr id="582" name="Google Shape;582;g2088464a7fe_0_6"/>
          <p:cNvPicPr preferRelativeResize="0"/>
          <p:nvPr/>
        </p:nvPicPr>
        <p:blipFill rotWithShape="1">
          <a:blip r:embed="rId3">
            <a:alphaModFix/>
          </a:blip>
          <a:srcRect b="3293" l="0" r="0" t="2862"/>
          <a:stretch/>
        </p:blipFill>
        <p:spPr>
          <a:xfrm>
            <a:off x="-54600" y="1497000"/>
            <a:ext cx="6022451" cy="3895139"/>
          </a:xfrm>
          <a:prstGeom prst="rect">
            <a:avLst/>
          </a:prstGeom>
          <a:noFill/>
          <a:ln>
            <a:noFill/>
          </a:ln>
        </p:spPr>
      </p:pic>
      <p:sp>
        <p:nvSpPr>
          <p:cNvPr id="583" name="Google Shape;583;g2088464a7fe_0_6"/>
          <p:cNvSpPr txBox="1"/>
          <p:nvPr/>
        </p:nvSpPr>
        <p:spPr>
          <a:xfrm>
            <a:off x="3506350" y="2512350"/>
            <a:ext cx="2461500" cy="585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300"/>
              <a:buFont typeface="Arial"/>
              <a:buNone/>
            </a:pPr>
            <a:r>
              <a:rPr b="0" i="0" lang="lt" sz="1300" u="none" cap="none" strike="noStrike">
                <a:solidFill>
                  <a:srgbClr val="000000"/>
                </a:solidFill>
                <a:latin typeface="Arial"/>
                <a:ea typeface="Arial"/>
                <a:cs typeface="Arial"/>
                <a:sym typeface="Arial"/>
              </a:rPr>
              <a:t>prof. dr. Daiva Jakavonytė-Staškuvienė</a:t>
            </a:r>
            <a:endParaRPr b="0" i="0" sz="1300" u="none" cap="none" strike="noStrike">
              <a:solidFill>
                <a:srgbClr val="000000"/>
              </a:solidFill>
              <a:latin typeface="Arial"/>
              <a:ea typeface="Arial"/>
              <a:cs typeface="Arial"/>
              <a:sym typeface="Arial"/>
            </a:endParaRPr>
          </a:p>
        </p:txBody>
      </p:sp>
      <p:sp>
        <p:nvSpPr>
          <p:cNvPr id="584" name="Google Shape;584;g2088464a7fe_0_6"/>
          <p:cNvSpPr txBox="1"/>
          <p:nvPr>
            <p:ph idx="1" type="body"/>
          </p:nvPr>
        </p:nvSpPr>
        <p:spPr>
          <a:xfrm>
            <a:off x="5789475" y="3035550"/>
            <a:ext cx="2224200" cy="10671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SzPts val="1300"/>
              <a:buNone/>
            </a:pPr>
            <a:r>
              <a:rPr lang="lt" sz="1100" u="sng">
                <a:solidFill>
                  <a:schemeClr val="hlink"/>
                </a:solidFill>
                <a:hlinkClick r:id="rId4"/>
              </a:rPr>
              <a:t>https://drive.google.com/file/d/1I5Bp00dGbOQCWSpAuF6X9vFYPDWPysJ4/view?usp=sharing</a:t>
            </a:r>
            <a:r>
              <a:rPr lang="lt" sz="1100"/>
              <a:t> </a:t>
            </a:r>
            <a:endParaRPr sz="1100"/>
          </a:p>
        </p:txBody>
      </p:sp>
      <p:pic>
        <p:nvPicPr>
          <p:cNvPr id="585" name="Google Shape;585;g2088464a7fe_0_6"/>
          <p:cNvPicPr preferRelativeResize="0"/>
          <p:nvPr/>
        </p:nvPicPr>
        <p:blipFill rotWithShape="1">
          <a:blip r:embed="rId5">
            <a:alphaModFix/>
          </a:blip>
          <a:srcRect b="0" l="0" r="0" t="0"/>
          <a:stretch/>
        </p:blipFill>
        <p:spPr>
          <a:xfrm rot="-2700000">
            <a:off x="5184563" y="3614460"/>
            <a:ext cx="870074" cy="865589"/>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9" name="Shape 589"/>
        <p:cNvGrpSpPr/>
        <p:nvPr/>
      </p:nvGrpSpPr>
      <p:grpSpPr>
        <a:xfrm>
          <a:off x="0" y="0"/>
          <a:ext cx="0" cy="0"/>
          <a:chOff x="0" y="0"/>
          <a:chExt cx="0" cy="0"/>
        </a:xfrm>
      </p:grpSpPr>
      <p:sp>
        <p:nvSpPr>
          <p:cNvPr id="590" name="Google Shape;590;g24815eb3199_0_34"/>
          <p:cNvSpPr txBox="1"/>
          <p:nvPr>
            <p:ph type="title"/>
          </p:nvPr>
        </p:nvSpPr>
        <p:spPr>
          <a:xfrm>
            <a:off x="614225" y="230000"/>
            <a:ext cx="8529900" cy="999300"/>
          </a:xfrm>
          <a:prstGeom prst="rect">
            <a:avLst/>
          </a:prstGeom>
          <a:solidFill>
            <a:schemeClr val="lt1"/>
          </a:solidFill>
        </p:spPr>
        <p:txBody>
          <a:bodyPr anchorCtr="0" anchor="t" bIns="91425" lIns="91425" spcFirstLastPara="1" rIns="91425" wrap="square" tIns="91425">
            <a:normAutofit/>
          </a:bodyPr>
          <a:lstStyle/>
          <a:p>
            <a:pPr indent="0" lvl="0" marL="0" rtl="0" algn="l">
              <a:spcBef>
                <a:spcPts val="0"/>
              </a:spcBef>
              <a:spcAft>
                <a:spcPts val="0"/>
              </a:spcAft>
              <a:buSzPts val="990"/>
              <a:buNone/>
            </a:pPr>
            <a:r>
              <a:rPr lang="lt" sz="2020"/>
              <a:t>Praktiniai užduočių pavyzdžiai. Formuluojame pamokos uždavinį</a:t>
            </a:r>
            <a:endParaRPr sz="2020"/>
          </a:p>
        </p:txBody>
      </p:sp>
      <p:sp>
        <p:nvSpPr>
          <p:cNvPr id="591" name="Google Shape;591;g24815eb3199_0_34"/>
          <p:cNvSpPr txBox="1"/>
          <p:nvPr>
            <p:ph idx="12" type="sldNum"/>
          </p:nvPr>
        </p:nvSpPr>
        <p:spPr>
          <a:xfrm>
            <a:off x="8451046" y="4736976"/>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lt"/>
              <a:t>‹#›</a:t>
            </a:fld>
            <a:endParaRPr/>
          </a:p>
        </p:txBody>
      </p:sp>
      <p:pic>
        <p:nvPicPr>
          <p:cNvPr id="592" name="Google Shape;592;g24815eb3199_0_34"/>
          <p:cNvPicPr preferRelativeResize="0"/>
          <p:nvPr/>
        </p:nvPicPr>
        <p:blipFill>
          <a:blip r:embed="rId3">
            <a:alphaModFix/>
          </a:blip>
          <a:stretch>
            <a:fillRect/>
          </a:stretch>
        </p:blipFill>
        <p:spPr>
          <a:xfrm>
            <a:off x="1105749" y="966075"/>
            <a:ext cx="7170224" cy="4177425"/>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6" name="Shape 596"/>
        <p:cNvGrpSpPr/>
        <p:nvPr/>
      </p:nvGrpSpPr>
      <p:grpSpPr>
        <a:xfrm>
          <a:off x="0" y="0"/>
          <a:ext cx="0" cy="0"/>
          <a:chOff x="0" y="0"/>
          <a:chExt cx="0" cy="0"/>
        </a:xfrm>
      </p:grpSpPr>
      <p:sp>
        <p:nvSpPr>
          <p:cNvPr id="597" name="Google Shape;597;g24815eb3199_0_41"/>
          <p:cNvSpPr txBox="1"/>
          <p:nvPr>
            <p:ph type="title"/>
          </p:nvPr>
        </p:nvSpPr>
        <p:spPr>
          <a:xfrm>
            <a:off x="1303800" y="598575"/>
            <a:ext cx="7030500" cy="999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lt"/>
              <a:t>Įtrauktis ir švietimo pagalba</a:t>
            </a:r>
            <a:endParaRPr/>
          </a:p>
        </p:txBody>
      </p:sp>
      <p:sp>
        <p:nvSpPr>
          <p:cNvPr id="598" name="Google Shape;598;g24815eb3199_0_41"/>
          <p:cNvSpPr txBox="1"/>
          <p:nvPr>
            <p:ph idx="1" type="body"/>
          </p:nvPr>
        </p:nvSpPr>
        <p:spPr>
          <a:xfrm>
            <a:off x="399752" y="2006950"/>
            <a:ext cx="2409600" cy="3936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b="1" lang="lt" sz="1800"/>
              <a:t>Mokymų medžiaga:</a:t>
            </a:r>
            <a:r>
              <a:rPr b="1" lang="lt" sz="1800"/>
              <a:t> </a:t>
            </a:r>
            <a:r>
              <a:rPr lang="lt" sz="1600" u="sng">
                <a:solidFill>
                  <a:schemeClr val="hlink"/>
                </a:solidFill>
                <a:hlinkClick r:id="rId3"/>
              </a:rPr>
              <a:t>https://drive.google.com/drive/folders/18_PKJ2cgiGjSt1fBjGog24WWXWy98ES3?usp=sharing</a:t>
            </a:r>
            <a:r>
              <a:rPr lang="lt" sz="1600"/>
              <a:t> </a:t>
            </a:r>
            <a:endParaRPr sz="1600"/>
          </a:p>
        </p:txBody>
      </p:sp>
      <p:sp>
        <p:nvSpPr>
          <p:cNvPr id="599" name="Google Shape;599;g24815eb3199_0_41"/>
          <p:cNvSpPr txBox="1"/>
          <p:nvPr>
            <p:ph idx="12" type="sldNum"/>
          </p:nvPr>
        </p:nvSpPr>
        <p:spPr>
          <a:xfrm>
            <a:off x="8451046" y="4736976"/>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lt"/>
              <a:t>‹#›</a:t>
            </a:fld>
            <a:endParaRPr/>
          </a:p>
        </p:txBody>
      </p:sp>
      <p:pic>
        <p:nvPicPr>
          <p:cNvPr id="600" name="Google Shape;600;g24815eb3199_0_41"/>
          <p:cNvPicPr preferRelativeResize="0"/>
          <p:nvPr/>
        </p:nvPicPr>
        <p:blipFill>
          <a:blip r:embed="rId4">
            <a:alphaModFix/>
          </a:blip>
          <a:stretch>
            <a:fillRect/>
          </a:stretch>
        </p:blipFill>
        <p:spPr>
          <a:xfrm>
            <a:off x="2985675" y="1415625"/>
            <a:ext cx="6158326" cy="2802550"/>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4" name="Shape 604"/>
        <p:cNvGrpSpPr/>
        <p:nvPr/>
      </p:nvGrpSpPr>
      <p:grpSpPr>
        <a:xfrm>
          <a:off x="0" y="0"/>
          <a:ext cx="0" cy="0"/>
          <a:chOff x="0" y="0"/>
          <a:chExt cx="0" cy="0"/>
        </a:xfrm>
      </p:grpSpPr>
      <p:sp>
        <p:nvSpPr>
          <p:cNvPr id="605" name="Google Shape;605;g24815eb3199_0_50"/>
          <p:cNvSpPr txBox="1"/>
          <p:nvPr>
            <p:ph type="title"/>
          </p:nvPr>
        </p:nvSpPr>
        <p:spPr>
          <a:xfrm>
            <a:off x="1303800" y="598575"/>
            <a:ext cx="7030500" cy="9993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lt"/>
              <a:t>Naudinga informacija apie įtraukųjį ugdymą socialiniame tinkle </a:t>
            </a:r>
            <a:endParaRPr/>
          </a:p>
        </p:txBody>
      </p:sp>
      <p:sp>
        <p:nvSpPr>
          <p:cNvPr id="606" name="Google Shape;606;g24815eb3199_0_50"/>
          <p:cNvSpPr txBox="1"/>
          <p:nvPr>
            <p:ph idx="12" type="sldNum"/>
          </p:nvPr>
        </p:nvSpPr>
        <p:spPr>
          <a:xfrm>
            <a:off x="8451046" y="4736976"/>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lt"/>
              <a:t>‹#›</a:t>
            </a:fld>
            <a:endParaRPr/>
          </a:p>
        </p:txBody>
      </p:sp>
      <p:sp>
        <p:nvSpPr>
          <p:cNvPr id="607" name="Google Shape;607;g24815eb3199_0_50"/>
          <p:cNvSpPr txBox="1"/>
          <p:nvPr/>
        </p:nvSpPr>
        <p:spPr>
          <a:xfrm>
            <a:off x="5217650" y="2562025"/>
            <a:ext cx="3233400" cy="67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lt" sz="1600" u="sng">
                <a:solidFill>
                  <a:schemeClr val="hlink"/>
                </a:solidFill>
                <a:hlinkClick r:id="rId3"/>
              </a:rPr>
              <a:t>https://www.facebook.com/profile.php?id=100025678272289</a:t>
            </a:r>
            <a:r>
              <a:rPr lang="lt" sz="1600"/>
              <a:t> </a:t>
            </a:r>
            <a:endParaRPr sz="1600"/>
          </a:p>
        </p:txBody>
      </p:sp>
      <p:pic>
        <p:nvPicPr>
          <p:cNvPr id="608" name="Google Shape;608;g24815eb3199_0_50"/>
          <p:cNvPicPr preferRelativeResize="0"/>
          <p:nvPr/>
        </p:nvPicPr>
        <p:blipFill>
          <a:blip r:embed="rId4">
            <a:alphaModFix/>
          </a:blip>
          <a:stretch>
            <a:fillRect/>
          </a:stretch>
        </p:blipFill>
        <p:spPr>
          <a:xfrm>
            <a:off x="1754400" y="1886300"/>
            <a:ext cx="2723099" cy="2723099"/>
          </a:xfrm>
          <a:prstGeom prst="rect">
            <a:avLst/>
          </a:prstGeom>
          <a:noFill/>
          <a:ln>
            <a:noFill/>
          </a:ln>
        </p:spPr>
      </p:pic>
      <p:pic>
        <p:nvPicPr>
          <p:cNvPr id="609" name="Google Shape;609;g24815eb3199_0_50"/>
          <p:cNvPicPr preferRelativeResize="0"/>
          <p:nvPr/>
        </p:nvPicPr>
        <p:blipFill rotWithShape="1">
          <a:blip r:embed="rId5">
            <a:alphaModFix/>
          </a:blip>
          <a:srcRect b="0" l="0" r="0" t="0"/>
          <a:stretch/>
        </p:blipFill>
        <p:spPr>
          <a:xfrm rot="-4889595">
            <a:off x="4992313" y="3300610"/>
            <a:ext cx="870074" cy="865589"/>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3" name="Shape 613"/>
        <p:cNvGrpSpPr/>
        <p:nvPr/>
      </p:nvGrpSpPr>
      <p:grpSpPr>
        <a:xfrm>
          <a:off x="0" y="0"/>
          <a:ext cx="0" cy="0"/>
          <a:chOff x="0" y="0"/>
          <a:chExt cx="0" cy="0"/>
        </a:xfrm>
      </p:grpSpPr>
      <p:sp>
        <p:nvSpPr>
          <p:cNvPr id="614" name="Google Shape;614;g24815eb3199_0_18"/>
          <p:cNvSpPr txBox="1"/>
          <p:nvPr>
            <p:ph type="title"/>
          </p:nvPr>
        </p:nvSpPr>
        <p:spPr>
          <a:xfrm>
            <a:off x="1303800" y="598575"/>
            <a:ext cx="7030500" cy="999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lt"/>
              <a:t>Ilgalaikių planų pavyzdžiai</a:t>
            </a:r>
            <a:endParaRPr/>
          </a:p>
        </p:txBody>
      </p:sp>
      <p:sp>
        <p:nvSpPr>
          <p:cNvPr id="615" name="Google Shape;615;g24815eb3199_0_18"/>
          <p:cNvSpPr txBox="1"/>
          <p:nvPr>
            <p:ph idx="1" type="body"/>
          </p:nvPr>
        </p:nvSpPr>
        <p:spPr>
          <a:xfrm>
            <a:off x="4427800" y="2756200"/>
            <a:ext cx="3666000" cy="13143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lt" u="sng">
                <a:solidFill>
                  <a:schemeClr val="hlink"/>
                </a:solidFill>
                <a:hlinkClick r:id="rId3"/>
              </a:rPr>
              <a:t>https://drive.google.com/file/d/1dfaYUwuefDOTCS8chnRDAEE0r_ZDHb3U/view?usp=sharing</a:t>
            </a:r>
            <a:r>
              <a:rPr lang="lt"/>
              <a:t> </a:t>
            </a:r>
            <a:endParaRPr/>
          </a:p>
        </p:txBody>
      </p:sp>
      <p:sp>
        <p:nvSpPr>
          <p:cNvPr id="616" name="Google Shape;616;g24815eb3199_0_18"/>
          <p:cNvSpPr txBox="1"/>
          <p:nvPr>
            <p:ph idx="12" type="sldNum"/>
          </p:nvPr>
        </p:nvSpPr>
        <p:spPr>
          <a:xfrm>
            <a:off x="8451046" y="4736976"/>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lt"/>
              <a:t>‹#›</a:t>
            </a:fld>
            <a:endParaRPr/>
          </a:p>
        </p:txBody>
      </p:sp>
      <p:pic>
        <p:nvPicPr>
          <p:cNvPr id="617" name="Google Shape;617;g24815eb3199_0_18"/>
          <p:cNvPicPr preferRelativeResize="0"/>
          <p:nvPr/>
        </p:nvPicPr>
        <p:blipFill rotWithShape="1">
          <a:blip r:embed="rId4">
            <a:alphaModFix/>
          </a:blip>
          <a:srcRect b="0" l="0" r="0" t="0"/>
          <a:stretch/>
        </p:blipFill>
        <p:spPr>
          <a:xfrm rot="-2700000">
            <a:off x="5120488" y="3882810"/>
            <a:ext cx="870074" cy="865589"/>
          </a:xfrm>
          <a:prstGeom prst="rect">
            <a:avLst/>
          </a:prstGeom>
          <a:noFill/>
          <a:ln>
            <a:noFill/>
          </a:ln>
        </p:spPr>
      </p:pic>
      <p:pic>
        <p:nvPicPr>
          <p:cNvPr id="618" name="Google Shape;618;g24815eb3199_0_18"/>
          <p:cNvPicPr preferRelativeResize="0"/>
          <p:nvPr/>
        </p:nvPicPr>
        <p:blipFill>
          <a:blip r:embed="rId5">
            <a:alphaModFix/>
          </a:blip>
          <a:stretch>
            <a:fillRect/>
          </a:stretch>
        </p:blipFill>
        <p:spPr>
          <a:xfrm>
            <a:off x="1690650" y="1434550"/>
            <a:ext cx="2464750" cy="3494700"/>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2" name="Shape 622"/>
        <p:cNvGrpSpPr/>
        <p:nvPr/>
      </p:nvGrpSpPr>
      <p:grpSpPr>
        <a:xfrm>
          <a:off x="0" y="0"/>
          <a:ext cx="0" cy="0"/>
          <a:chOff x="0" y="0"/>
          <a:chExt cx="0" cy="0"/>
        </a:xfrm>
      </p:grpSpPr>
      <p:sp>
        <p:nvSpPr>
          <p:cNvPr id="623" name="Google Shape;623;g24815eb3199_0_9"/>
          <p:cNvSpPr txBox="1"/>
          <p:nvPr>
            <p:ph type="title"/>
          </p:nvPr>
        </p:nvSpPr>
        <p:spPr>
          <a:xfrm>
            <a:off x="1303800" y="598575"/>
            <a:ext cx="7322100" cy="9993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lt"/>
              <a:t>Kaip tėvai galėtų prisidėti prie kompetencijų tobulinimo</a:t>
            </a:r>
            <a:endParaRPr/>
          </a:p>
        </p:txBody>
      </p:sp>
      <p:sp>
        <p:nvSpPr>
          <p:cNvPr id="624" name="Google Shape;624;g24815eb3199_0_9"/>
          <p:cNvSpPr txBox="1"/>
          <p:nvPr>
            <p:ph idx="1" type="body"/>
          </p:nvPr>
        </p:nvSpPr>
        <p:spPr>
          <a:xfrm>
            <a:off x="6286500" y="2166300"/>
            <a:ext cx="2451600" cy="1337400"/>
          </a:xfrm>
          <a:prstGeom prst="rect">
            <a:avLst/>
          </a:prstGeom>
        </p:spPr>
        <p:txBody>
          <a:bodyPr anchorCtr="0" anchor="t" bIns="91425" lIns="91425" spcFirstLastPara="1" rIns="91425" wrap="square" tIns="91425">
            <a:normAutofit/>
          </a:bodyPr>
          <a:lstStyle/>
          <a:p>
            <a:pPr indent="0" lvl="0" marL="0" rtl="0" algn="l">
              <a:lnSpc>
                <a:spcPct val="95000"/>
              </a:lnSpc>
              <a:spcBef>
                <a:spcPts val="0"/>
              </a:spcBef>
              <a:spcAft>
                <a:spcPts val="0"/>
              </a:spcAft>
              <a:buNone/>
            </a:pPr>
            <a:r>
              <a:rPr lang="lt" sz="1100" u="sng">
                <a:solidFill>
                  <a:schemeClr val="accent5"/>
                </a:solidFill>
                <a:hlinkClick r:id="rId3">
                  <a:extLst>
                    <a:ext uri="{A12FA001-AC4F-418D-AE19-62706E023703}">
                      <ahyp:hlinkClr val="tx"/>
                    </a:ext>
                  </a:extLst>
                </a:hlinkClick>
              </a:rPr>
              <a:t>https://www.canva.com/design/DAFQlufq6UU/JcKZKZOpNzzZ3cU2G2AiMA/view?utm_content=DAFQlufq6UU&amp;utm_campaign=designshare&amp;utm_medium=link&amp;utm_source=publishsharelink</a:t>
            </a:r>
            <a:r>
              <a:rPr lang="lt" sz="1100"/>
              <a:t> </a:t>
            </a:r>
            <a:endParaRPr/>
          </a:p>
        </p:txBody>
      </p:sp>
      <p:sp>
        <p:nvSpPr>
          <p:cNvPr id="625" name="Google Shape;625;g24815eb3199_0_9"/>
          <p:cNvSpPr txBox="1"/>
          <p:nvPr>
            <p:ph idx="12" type="sldNum"/>
          </p:nvPr>
        </p:nvSpPr>
        <p:spPr>
          <a:xfrm>
            <a:off x="8451046" y="4736976"/>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lt"/>
              <a:t>‹#›</a:t>
            </a:fld>
            <a:endParaRPr/>
          </a:p>
        </p:txBody>
      </p:sp>
      <p:pic>
        <p:nvPicPr>
          <p:cNvPr id="626" name="Google Shape;626;g24815eb3199_0_9"/>
          <p:cNvPicPr preferRelativeResize="0"/>
          <p:nvPr/>
        </p:nvPicPr>
        <p:blipFill rotWithShape="1">
          <a:blip r:embed="rId4">
            <a:alphaModFix/>
          </a:blip>
          <a:srcRect b="0" l="0" r="0" t="0"/>
          <a:stretch/>
        </p:blipFill>
        <p:spPr>
          <a:xfrm rot="-2700000">
            <a:off x="6153788" y="3470235"/>
            <a:ext cx="870074" cy="865589"/>
          </a:xfrm>
          <a:prstGeom prst="rect">
            <a:avLst/>
          </a:prstGeom>
          <a:noFill/>
          <a:ln>
            <a:noFill/>
          </a:ln>
        </p:spPr>
      </p:pic>
      <p:pic>
        <p:nvPicPr>
          <p:cNvPr id="627" name="Google Shape;627;g24815eb3199_0_9"/>
          <p:cNvPicPr preferRelativeResize="0"/>
          <p:nvPr/>
        </p:nvPicPr>
        <p:blipFill>
          <a:blip r:embed="rId5">
            <a:alphaModFix/>
          </a:blip>
          <a:stretch>
            <a:fillRect/>
          </a:stretch>
        </p:blipFill>
        <p:spPr>
          <a:xfrm>
            <a:off x="601050" y="1597875"/>
            <a:ext cx="5374126" cy="3030549"/>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1" name="Shape 631"/>
        <p:cNvGrpSpPr/>
        <p:nvPr/>
      </p:nvGrpSpPr>
      <p:grpSpPr>
        <a:xfrm>
          <a:off x="0" y="0"/>
          <a:ext cx="0" cy="0"/>
          <a:chOff x="0" y="0"/>
          <a:chExt cx="0" cy="0"/>
        </a:xfrm>
      </p:grpSpPr>
      <p:sp>
        <p:nvSpPr>
          <p:cNvPr id="632" name="Google Shape;632;g1598da1fcbb_0_275"/>
          <p:cNvSpPr txBox="1"/>
          <p:nvPr>
            <p:ph type="title"/>
          </p:nvPr>
        </p:nvSpPr>
        <p:spPr>
          <a:xfrm>
            <a:off x="1181950" y="161575"/>
            <a:ext cx="7030500" cy="6531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2800"/>
              <a:buNone/>
            </a:pPr>
            <a:r>
              <a:rPr lang="lt" sz="2300"/>
              <a:t>Naudingos nuorodos</a:t>
            </a:r>
            <a:endParaRPr sz="2300"/>
          </a:p>
        </p:txBody>
      </p:sp>
      <p:sp>
        <p:nvSpPr>
          <p:cNvPr id="633" name="Google Shape;633;g1598da1fcbb_0_275"/>
          <p:cNvSpPr txBox="1"/>
          <p:nvPr>
            <p:ph idx="1" type="body"/>
          </p:nvPr>
        </p:nvSpPr>
        <p:spPr>
          <a:xfrm>
            <a:off x="191850" y="747750"/>
            <a:ext cx="8760300" cy="4193700"/>
          </a:xfrm>
          <a:prstGeom prst="rect">
            <a:avLst/>
          </a:prstGeom>
          <a:solidFill>
            <a:srgbClr val="EFEFEF"/>
          </a:solidFill>
          <a:ln>
            <a:noFill/>
          </a:ln>
        </p:spPr>
        <p:txBody>
          <a:bodyPr anchorCtr="0" anchor="t" bIns="91425" lIns="91425" spcFirstLastPara="1" rIns="91425" wrap="square" tIns="91425">
            <a:noAutofit/>
          </a:bodyPr>
          <a:lstStyle/>
          <a:p>
            <a:pPr indent="-298450" lvl="0" marL="457200" rtl="0" algn="l">
              <a:lnSpc>
                <a:spcPct val="95000"/>
              </a:lnSpc>
              <a:spcBef>
                <a:spcPts val="0"/>
              </a:spcBef>
              <a:spcAft>
                <a:spcPts val="0"/>
              </a:spcAft>
              <a:buSzPts val="1100"/>
              <a:buChar char="●"/>
            </a:pPr>
            <a:r>
              <a:rPr b="1" lang="lt" sz="1100"/>
              <a:t>Bendrosios programos (patvirtintos</a:t>
            </a:r>
            <a:r>
              <a:rPr lang="lt" sz="1100"/>
              <a:t> (2022-09-30): </a:t>
            </a:r>
            <a:r>
              <a:rPr lang="lt" sz="1100" u="sng">
                <a:solidFill>
                  <a:schemeClr val="accent5"/>
                </a:solidFill>
                <a:hlinkClick r:id="rId3">
                  <a:extLst>
                    <a:ext uri="{A12FA001-AC4F-418D-AE19-62706E023703}">
                      <ahyp:hlinkClr val="tx"/>
                    </a:ext>
                  </a:extLst>
                </a:hlinkClick>
              </a:rPr>
              <a:t>https://www.e-tar.lt/portal/lt/legalAct/06c1f24040b711edbc04912defe897d1</a:t>
            </a:r>
            <a:r>
              <a:rPr lang="lt" sz="1100"/>
              <a:t> </a:t>
            </a:r>
            <a:endParaRPr sz="1100"/>
          </a:p>
          <a:p>
            <a:pPr indent="-298450" lvl="0" marL="457200" rtl="0" algn="l">
              <a:lnSpc>
                <a:spcPct val="95000"/>
              </a:lnSpc>
              <a:spcBef>
                <a:spcPts val="0"/>
              </a:spcBef>
              <a:spcAft>
                <a:spcPts val="0"/>
              </a:spcAft>
              <a:buSzPts val="1100"/>
              <a:buChar char="●"/>
            </a:pPr>
            <a:r>
              <a:rPr lang="lt" sz="1100"/>
              <a:t>Bakonis, E. (2017). Ugdymo turinio kaita: kas lemia sėkmę? Švietimo problemos analizė,4(160). </a:t>
            </a:r>
            <a:r>
              <a:rPr lang="lt" sz="1100" u="sng">
                <a:solidFill>
                  <a:schemeClr val="accent5"/>
                </a:solidFill>
                <a:hlinkClick r:id="rId4">
                  <a:extLst>
                    <a:ext uri="{A12FA001-AC4F-418D-AE19-62706E023703}">
                      <ahyp:hlinkClr val="tx"/>
                    </a:ext>
                  </a:extLst>
                </a:hlinkClick>
              </a:rPr>
              <a:t>https://www.nsa.smm.lt/wp-content/uploads/2021/10/Ugdymo-turinio-kaita_spaudai.pdf</a:t>
            </a:r>
            <a:r>
              <a:rPr lang="lt" sz="1100"/>
              <a:t> </a:t>
            </a:r>
            <a:endParaRPr sz="1100"/>
          </a:p>
          <a:p>
            <a:pPr indent="-298450" lvl="0" marL="457200" rtl="0" algn="l">
              <a:lnSpc>
                <a:spcPct val="95000"/>
              </a:lnSpc>
              <a:spcBef>
                <a:spcPts val="0"/>
              </a:spcBef>
              <a:spcAft>
                <a:spcPts val="0"/>
              </a:spcAft>
              <a:buSzPts val="1100"/>
              <a:buChar char="●"/>
            </a:pPr>
            <a:r>
              <a:rPr lang="lt" sz="1100"/>
              <a:t>Bruzgelevičienė, R. (2020). Ugdymo turinio kūrimas mokyklos lygmeniu: galimybės ir iššūkiai. Vilnius: Nacionalinė švietimo agentūra. </a:t>
            </a:r>
            <a:r>
              <a:rPr lang="lt" sz="1100" u="sng">
                <a:solidFill>
                  <a:schemeClr val="accent5"/>
                </a:solidFill>
                <a:hlinkClick r:id="rId5">
                  <a:extLst>
                    <a:ext uri="{A12FA001-AC4F-418D-AE19-62706E023703}">
                      <ahyp:hlinkClr val="tx"/>
                    </a:ext>
                  </a:extLst>
                </a:hlinkClick>
              </a:rPr>
              <a:t>https://smsm.lrv.lt/uploads/smsm/documents/files/teisine_informacija/ugdymo-turinio-kurimas-mokykliniu-lygmeniu-ramute-bruzgeleviciene.pdf</a:t>
            </a:r>
            <a:r>
              <a:rPr lang="lt" sz="1100"/>
              <a:t> </a:t>
            </a:r>
            <a:endParaRPr sz="1100"/>
          </a:p>
          <a:p>
            <a:pPr indent="-298450" lvl="0" marL="457200" rtl="0" algn="l">
              <a:lnSpc>
                <a:spcPct val="95000"/>
              </a:lnSpc>
              <a:spcBef>
                <a:spcPts val="0"/>
              </a:spcBef>
              <a:spcAft>
                <a:spcPts val="0"/>
              </a:spcAft>
              <a:buSzPts val="1100"/>
              <a:buChar char="●"/>
            </a:pPr>
            <a:r>
              <a:rPr lang="lt" sz="1100"/>
              <a:t>Lambert, L. (2011). Lyderystės gebėjimai ir tvari mokyklų pažanga. Vilnius: Švietimo aprūpinimo centras.</a:t>
            </a:r>
            <a:endParaRPr sz="1100"/>
          </a:p>
          <a:p>
            <a:pPr indent="-298450" lvl="0" marL="457200" rtl="0" algn="l">
              <a:lnSpc>
                <a:spcPct val="95000"/>
              </a:lnSpc>
              <a:spcBef>
                <a:spcPts val="0"/>
              </a:spcBef>
              <a:spcAft>
                <a:spcPts val="0"/>
              </a:spcAft>
              <a:buSzPts val="1100"/>
              <a:buChar char="●"/>
            </a:pPr>
            <a:r>
              <a:rPr lang="lt" sz="1100"/>
              <a:t>Nacionalinė švietimo agentūra (2021). Teminiai infografikai. </a:t>
            </a:r>
            <a:r>
              <a:rPr lang="lt" sz="1100" u="sng">
                <a:solidFill>
                  <a:schemeClr val="accent5"/>
                </a:solidFill>
                <a:hlinkClick r:id="rId6">
                  <a:extLst>
                    <a:ext uri="{A12FA001-AC4F-418D-AE19-62706E023703}">
                      <ahyp:hlinkClr val="tx"/>
                    </a:ext>
                  </a:extLst>
                </a:hlinkClick>
              </a:rPr>
              <a:t>https://www.mokykla2030.lt/infografikai/</a:t>
            </a:r>
            <a:r>
              <a:rPr lang="lt" sz="1100"/>
              <a:t> </a:t>
            </a:r>
            <a:endParaRPr sz="1100"/>
          </a:p>
          <a:p>
            <a:pPr indent="-298450" lvl="0" marL="457200" rtl="0" algn="l">
              <a:lnSpc>
                <a:spcPct val="95000"/>
              </a:lnSpc>
              <a:spcBef>
                <a:spcPts val="0"/>
              </a:spcBef>
              <a:spcAft>
                <a:spcPts val="0"/>
              </a:spcAft>
              <a:buSzPts val="1100"/>
              <a:buChar char="●"/>
            </a:pPr>
            <a:r>
              <a:rPr lang="lt" sz="1100"/>
              <a:t>Nacionalinė švietimo agentūra (2021). Pasirengimo diegti atnaujintas bendrąsias programas įsivertinimo kriterijai. </a:t>
            </a:r>
            <a:r>
              <a:rPr lang="lt" sz="1100" u="sng">
                <a:solidFill>
                  <a:schemeClr val="accent5"/>
                </a:solidFill>
                <a:hlinkClick r:id="rId7">
                  <a:extLst>
                    <a:ext uri="{A12FA001-AC4F-418D-AE19-62706E023703}">
                      <ahyp:hlinkClr val="tx"/>
                    </a:ext>
                  </a:extLst>
                </a:hlinkClick>
              </a:rPr>
              <a:t>https://www.mokykla2030.lt/wp-content/uploads/2021/10/PASIRENGIMO-DIEGTI-ATNAUJINTAS-BENDRASIAS-PROGRAMAS-ISIVERTINIMO-KRITERIJAI_v13-su-priedais.pdf</a:t>
            </a:r>
            <a:r>
              <a:rPr lang="lt" sz="1100"/>
              <a:t> </a:t>
            </a:r>
            <a:endParaRPr sz="1100"/>
          </a:p>
          <a:p>
            <a:pPr indent="-298450" lvl="0" marL="457200" rtl="0" algn="l">
              <a:lnSpc>
                <a:spcPct val="95000"/>
              </a:lnSpc>
              <a:spcBef>
                <a:spcPts val="0"/>
              </a:spcBef>
              <a:spcAft>
                <a:spcPts val="0"/>
              </a:spcAft>
              <a:buSzPts val="1100"/>
              <a:buChar char="●"/>
            </a:pPr>
            <a:r>
              <a:rPr lang="lt" sz="1100"/>
              <a:t>Nacionalinė švietimo agentūra (2022). Rekomendacijos dėl atnaujintų bendrųjų programų pritaikymo specialiųjų ugdymosi poreikių turintiems mokiniams. </a:t>
            </a:r>
            <a:r>
              <a:rPr lang="lt" sz="1100" u="sng">
                <a:solidFill>
                  <a:schemeClr val="accent5"/>
                </a:solidFill>
                <a:hlinkClick r:id="rId8">
                  <a:extLst>
                    <a:ext uri="{A12FA001-AC4F-418D-AE19-62706E023703}">
                      <ahyp:hlinkClr val="tx"/>
                    </a:ext>
                  </a:extLst>
                </a:hlinkClick>
              </a:rPr>
              <a:t>https://www.emokykla.lt/bendrasis/bendrosios-programos/atnaujintos-bendrosios-programos</a:t>
            </a:r>
            <a:r>
              <a:rPr lang="lt" sz="1100"/>
              <a:t>   </a:t>
            </a:r>
            <a:endParaRPr sz="1100"/>
          </a:p>
          <a:p>
            <a:pPr indent="-298450" lvl="0" marL="457200" rtl="0" algn="l">
              <a:lnSpc>
                <a:spcPct val="95000"/>
              </a:lnSpc>
              <a:spcBef>
                <a:spcPts val="0"/>
              </a:spcBef>
              <a:spcAft>
                <a:spcPts val="0"/>
              </a:spcAft>
              <a:buSzPts val="1100"/>
              <a:buChar char="●"/>
            </a:pPr>
            <a:r>
              <a:rPr lang="lt" sz="1100"/>
              <a:t>Nacionalinė švietimo agentūra (2022). Mokyklų pasirengimo diegti atnaujintas pradinio, pagrindinio ir vidurinio ugdymo bendrąsias programas veiklos tyrimo ataskaita. </a:t>
            </a:r>
            <a:r>
              <a:rPr lang="lt" sz="1100" u="sng">
                <a:solidFill>
                  <a:schemeClr val="accent5"/>
                </a:solidFill>
                <a:hlinkClick r:id="rId9">
                  <a:extLst>
                    <a:ext uri="{A12FA001-AC4F-418D-AE19-62706E023703}">
                      <ahyp:hlinkClr val="tx"/>
                    </a:ext>
                  </a:extLst>
                </a:hlinkClick>
              </a:rPr>
              <a:t>https://www.nsa.smm.lt/wp-content/uploads/2022/06/Tyrimo-ataskaita-2022-06-10.pdf</a:t>
            </a:r>
            <a:r>
              <a:rPr lang="lt" sz="1100"/>
              <a:t> </a:t>
            </a:r>
            <a:endParaRPr sz="1100"/>
          </a:p>
          <a:p>
            <a:pPr indent="-298450" lvl="0" marL="457200" rtl="0" algn="l">
              <a:lnSpc>
                <a:spcPct val="95000"/>
              </a:lnSpc>
              <a:spcBef>
                <a:spcPts val="0"/>
              </a:spcBef>
              <a:spcAft>
                <a:spcPts val="0"/>
              </a:spcAft>
              <a:buSzPts val="1100"/>
              <a:buChar char="●"/>
            </a:pPr>
            <a:r>
              <a:rPr lang="lt" sz="1100"/>
              <a:t>Paulikė, K. (2022).  Kaip mokyklai sėkmingai pasiruošti ugdymo turinio atnaujinimui. </a:t>
            </a:r>
            <a:r>
              <a:rPr lang="lt" sz="1100" u="sng">
                <a:solidFill>
                  <a:schemeClr val="accent5"/>
                </a:solidFill>
                <a:hlinkClick r:id="rId10">
                  <a:extLst>
                    <a:ext uri="{A12FA001-AC4F-418D-AE19-62706E023703}">
                      <ahyp:hlinkClr val="tx"/>
                    </a:ext>
                  </a:extLst>
                </a:hlinkClick>
              </a:rPr>
              <a:t>www.svietimonaujienos.lt/kaip-mokyklai-sekmingai-pasiruosti-ugdymo-turinio-atnaujinimui/</a:t>
            </a:r>
            <a:r>
              <a:rPr lang="lt" sz="1100"/>
              <a:t> </a:t>
            </a:r>
            <a:endParaRPr sz="1100"/>
          </a:p>
          <a:p>
            <a:pPr indent="-298450" lvl="0" marL="457200" rtl="0" algn="l">
              <a:lnSpc>
                <a:spcPct val="95000"/>
              </a:lnSpc>
              <a:spcBef>
                <a:spcPts val="0"/>
              </a:spcBef>
              <a:spcAft>
                <a:spcPts val="0"/>
              </a:spcAft>
              <a:buSzPts val="1100"/>
              <a:buChar char="●"/>
            </a:pPr>
            <a:r>
              <a:rPr lang="lt" sz="1100"/>
              <a:t>Tėvams apie UTA. </a:t>
            </a:r>
            <a:r>
              <a:rPr lang="lt" sz="1100" u="sng">
                <a:solidFill>
                  <a:schemeClr val="accent5"/>
                </a:solidFill>
                <a:hlinkClick r:id="rId11">
                  <a:extLst>
                    <a:ext uri="{A12FA001-AC4F-418D-AE19-62706E023703}">
                      <ahyp:hlinkClr val="tx"/>
                    </a:ext>
                  </a:extLst>
                </a:hlinkClick>
              </a:rPr>
              <a:t>https://www.canva.com/design/DAFQlufq6UU/JcKZKZOpNzzZ3cU2G2AiMA/view?utm_content=DAFQlufq6UU&amp;utm_campaign=designshare&amp;utm_medium=link&amp;utm_source=publishsharelink</a:t>
            </a:r>
            <a:r>
              <a:rPr lang="lt" sz="1100"/>
              <a:t>   </a:t>
            </a:r>
            <a:endParaRPr sz="1100"/>
          </a:p>
          <a:p>
            <a:pPr indent="-298450" lvl="0" marL="457200" rtl="0" algn="l">
              <a:lnSpc>
                <a:spcPct val="95000"/>
              </a:lnSpc>
              <a:spcBef>
                <a:spcPts val="0"/>
              </a:spcBef>
              <a:spcAft>
                <a:spcPts val="0"/>
              </a:spcAft>
              <a:buSzPts val="1100"/>
              <a:buChar char="●"/>
            </a:pPr>
            <a:r>
              <a:rPr lang="lt" sz="1100"/>
              <a:t>Naudingos literatūros bankas:  </a:t>
            </a:r>
            <a:r>
              <a:rPr lang="lt" sz="1100" u="sng">
                <a:solidFill>
                  <a:schemeClr val="hlink"/>
                </a:solidFill>
                <a:hlinkClick r:id="rId12"/>
              </a:rPr>
              <a:t>https://drive.google.com/drive/folders/18_W-zGPukr9X-4wvB6tL9UFCvh-HWrEp?usp=sharing</a:t>
            </a:r>
            <a:r>
              <a:rPr lang="lt" sz="1100"/>
              <a:t> </a:t>
            </a:r>
            <a:endParaRPr sz="1100"/>
          </a:p>
        </p:txBody>
      </p:sp>
      <p:sp>
        <p:nvSpPr>
          <p:cNvPr id="634" name="Google Shape;634;g1598da1fcbb_0_275"/>
          <p:cNvSpPr txBox="1"/>
          <p:nvPr>
            <p:ph idx="12" type="sldNum"/>
          </p:nvPr>
        </p:nvSpPr>
        <p:spPr>
          <a:xfrm>
            <a:off x="8451046" y="4736976"/>
            <a:ext cx="548700" cy="393600"/>
          </a:xfrm>
          <a:prstGeom prst="rect">
            <a:avLst/>
          </a:prstGeom>
          <a:noFill/>
          <a:ln>
            <a:noFill/>
          </a:ln>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lt"/>
              <a:t>‹#›</a:t>
            </a:fld>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8" name="Shape 638"/>
        <p:cNvGrpSpPr/>
        <p:nvPr/>
      </p:nvGrpSpPr>
      <p:grpSpPr>
        <a:xfrm>
          <a:off x="0" y="0"/>
          <a:ext cx="0" cy="0"/>
          <a:chOff x="0" y="0"/>
          <a:chExt cx="0" cy="0"/>
        </a:xfrm>
      </p:grpSpPr>
      <p:sp>
        <p:nvSpPr>
          <p:cNvPr id="639" name="Google Shape;639;p48"/>
          <p:cNvSpPr txBox="1"/>
          <p:nvPr>
            <p:ph idx="12" type="sldNum"/>
          </p:nvPr>
        </p:nvSpPr>
        <p:spPr>
          <a:xfrm>
            <a:off x="8451046" y="4736976"/>
            <a:ext cx="548700" cy="393600"/>
          </a:xfrm>
          <a:prstGeom prst="rect">
            <a:avLst/>
          </a:prstGeom>
          <a:noFill/>
          <a:ln>
            <a:noFill/>
          </a:ln>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lt"/>
              <a:t>‹#›</a:t>
            </a:fld>
            <a:endParaRPr/>
          </a:p>
        </p:txBody>
      </p:sp>
      <p:sp>
        <p:nvSpPr>
          <p:cNvPr id="640" name="Google Shape;640;p48"/>
          <p:cNvSpPr txBox="1"/>
          <p:nvPr/>
        </p:nvSpPr>
        <p:spPr>
          <a:xfrm>
            <a:off x="1280400" y="597400"/>
            <a:ext cx="4257300" cy="35268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2250"/>
              <a:buFont typeface="Arial"/>
              <a:buNone/>
            </a:pPr>
            <a:r>
              <a:t/>
            </a:r>
            <a:endParaRPr b="0" i="1" sz="2250" u="none" cap="none" strike="noStrike">
              <a:solidFill>
                <a:srgbClr val="000000"/>
              </a:solidFill>
              <a:highlight>
                <a:schemeClr val="lt1"/>
              </a:highlight>
              <a:latin typeface="Pacifico"/>
              <a:ea typeface="Pacifico"/>
              <a:cs typeface="Pacifico"/>
              <a:sym typeface="Pacifico"/>
            </a:endParaRPr>
          </a:p>
          <a:p>
            <a:pPr indent="0" lvl="0" marL="0" marR="0" rtl="0" algn="l">
              <a:lnSpc>
                <a:spcPct val="115000"/>
              </a:lnSpc>
              <a:spcBef>
                <a:spcPts val="1200"/>
              </a:spcBef>
              <a:spcAft>
                <a:spcPts val="0"/>
              </a:spcAft>
              <a:buClr>
                <a:srgbClr val="000000"/>
              </a:buClr>
              <a:buSzPts val="2250"/>
              <a:buFont typeface="Arial"/>
              <a:buNone/>
            </a:pPr>
            <a:r>
              <a:rPr b="0" i="1" lang="lt" sz="2250" u="none" cap="none" strike="noStrike">
                <a:solidFill>
                  <a:srgbClr val="000000"/>
                </a:solidFill>
                <a:highlight>
                  <a:schemeClr val="lt1"/>
                </a:highlight>
                <a:latin typeface="Pacifico"/>
                <a:ea typeface="Pacifico"/>
                <a:cs typeface="Pacifico"/>
                <a:sym typeface="Pacifico"/>
              </a:rPr>
              <a:t>„Nevertinkite dienos pagal derlių, kurį pavyko nuimti, vertinkite ją pagal tai, ką pavyko pasodinti.“ </a:t>
            </a:r>
            <a:endParaRPr b="0" i="1" sz="2250" u="none" cap="none" strike="noStrike">
              <a:solidFill>
                <a:srgbClr val="000000"/>
              </a:solidFill>
              <a:highlight>
                <a:schemeClr val="lt1"/>
              </a:highlight>
              <a:latin typeface="Pacifico"/>
              <a:ea typeface="Pacifico"/>
              <a:cs typeface="Pacifico"/>
              <a:sym typeface="Pacifico"/>
            </a:endParaRPr>
          </a:p>
          <a:p>
            <a:pPr indent="0" lvl="0" marL="0" marR="0" rtl="0" algn="l">
              <a:lnSpc>
                <a:spcPct val="115000"/>
              </a:lnSpc>
              <a:spcBef>
                <a:spcPts val="1200"/>
              </a:spcBef>
              <a:spcAft>
                <a:spcPts val="0"/>
              </a:spcAft>
              <a:buClr>
                <a:srgbClr val="000000"/>
              </a:buClr>
              <a:buSzPts val="2250"/>
              <a:buFont typeface="Arial"/>
              <a:buNone/>
            </a:pPr>
            <a:r>
              <a:t/>
            </a:r>
            <a:endParaRPr b="0" i="1" sz="2250" u="none" cap="none" strike="noStrike">
              <a:solidFill>
                <a:srgbClr val="000000"/>
              </a:solidFill>
              <a:highlight>
                <a:schemeClr val="lt1"/>
              </a:highlight>
              <a:latin typeface="Pacifico"/>
              <a:ea typeface="Pacifico"/>
              <a:cs typeface="Pacifico"/>
              <a:sym typeface="Pacifico"/>
            </a:endParaRPr>
          </a:p>
          <a:p>
            <a:pPr indent="0" lvl="0" marL="0" marR="0" rtl="0" algn="l">
              <a:lnSpc>
                <a:spcPct val="115000"/>
              </a:lnSpc>
              <a:spcBef>
                <a:spcPts val="1200"/>
              </a:spcBef>
              <a:spcAft>
                <a:spcPts val="1200"/>
              </a:spcAft>
              <a:buClr>
                <a:srgbClr val="000000"/>
              </a:buClr>
              <a:buSzPts val="1750"/>
              <a:buFont typeface="Arial"/>
              <a:buNone/>
            </a:pPr>
            <a:r>
              <a:rPr b="0" i="1" lang="lt" sz="1750" u="none" cap="none" strike="noStrike">
                <a:solidFill>
                  <a:srgbClr val="000000"/>
                </a:solidFill>
                <a:highlight>
                  <a:schemeClr val="lt1"/>
                </a:highlight>
                <a:latin typeface="Pacifico"/>
                <a:ea typeface="Pacifico"/>
                <a:cs typeface="Pacifico"/>
                <a:sym typeface="Pacifico"/>
              </a:rPr>
              <a:t>Robertas Louisas Stevensonas (žymus britų rašytojas, labiausiai žinomas kaip romano „Lobių sala“ autorius)</a:t>
            </a:r>
            <a:endParaRPr b="0" i="0" sz="1100" u="none" cap="none" strike="noStrike">
              <a:solidFill>
                <a:srgbClr val="000000"/>
              </a:solidFill>
              <a:latin typeface="Arial"/>
              <a:ea typeface="Arial"/>
              <a:cs typeface="Arial"/>
              <a:sym typeface="Arial"/>
            </a:endParaRPr>
          </a:p>
        </p:txBody>
      </p:sp>
      <p:pic>
        <p:nvPicPr>
          <p:cNvPr id="641" name="Google Shape;641;p48"/>
          <p:cNvPicPr preferRelativeResize="0"/>
          <p:nvPr/>
        </p:nvPicPr>
        <p:blipFill rotWithShape="1">
          <a:blip r:embed="rId3">
            <a:alphaModFix/>
          </a:blip>
          <a:srcRect b="0" l="0" r="0" t="0"/>
          <a:stretch/>
        </p:blipFill>
        <p:spPr>
          <a:xfrm>
            <a:off x="5937262" y="597400"/>
            <a:ext cx="2683276" cy="3680748"/>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Momentum">
  <a:themeElements>
    <a:clrScheme name="Momentum">
      <a:dk1>
        <a:srgbClr val="C0791B"/>
      </a:dk1>
      <a:lt1>
        <a:srgbClr val="FFFFFF"/>
      </a:lt1>
      <a:dk2>
        <a:srgbClr val="424242"/>
      </a:dk2>
      <a:lt2>
        <a:srgbClr val="8DD8D3"/>
      </a:lt2>
      <a:accent1>
        <a:srgbClr val="0B6374"/>
      </a:accent1>
      <a:accent2>
        <a:srgbClr val="FD5B58"/>
      </a:accent2>
      <a:accent3>
        <a:srgbClr val="599191"/>
      </a:accent3>
      <a:accent4>
        <a:srgbClr val="D7E6A3"/>
      </a:accent4>
      <a:accent5>
        <a:srgbClr val="27278B"/>
      </a:accent5>
      <a:accent6>
        <a:srgbClr val="D558AB"/>
      </a:accent6>
      <a:hlink>
        <a:srgbClr val="27278B"/>
      </a:hlink>
      <a:folHlink>
        <a:srgbClr val="2727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Kristina Paulikė</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0x0101001C29ACAE960B1C4C90B67BA62828523D</vt:lpwstr>
  </property>
</Properties>
</file>